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2"/>
  </p:notesMasterIdLst>
  <p:sldIdLst>
    <p:sldId id="1488" r:id="rId2"/>
    <p:sldId id="1489" r:id="rId3"/>
    <p:sldId id="1490" r:id="rId4"/>
    <p:sldId id="1491" r:id="rId5"/>
    <p:sldId id="1498" r:id="rId6"/>
    <p:sldId id="1537" r:id="rId7"/>
    <p:sldId id="1493" r:id="rId8"/>
    <p:sldId id="1499" r:id="rId9"/>
    <p:sldId id="1500" r:id="rId10"/>
    <p:sldId id="1538" r:id="rId11"/>
    <p:sldId id="1496" r:id="rId12"/>
    <p:sldId id="1501" r:id="rId13"/>
    <p:sldId id="1505" r:id="rId14"/>
    <p:sldId id="1530" r:id="rId15"/>
    <p:sldId id="1502" r:id="rId16"/>
    <p:sldId id="1503" r:id="rId17"/>
    <p:sldId id="1504" r:id="rId18"/>
    <p:sldId id="1535" r:id="rId19"/>
    <p:sldId id="1497" r:id="rId20"/>
    <p:sldId id="1511" r:id="rId21"/>
    <p:sldId id="1512" r:id="rId22"/>
    <p:sldId id="1506" r:id="rId23"/>
    <p:sldId id="1513" r:id="rId24"/>
    <p:sldId id="1514" r:id="rId25"/>
    <p:sldId id="1515" r:id="rId26"/>
    <p:sldId id="1508" r:id="rId27"/>
    <p:sldId id="1516" r:id="rId28"/>
    <p:sldId id="1509" r:id="rId29"/>
    <p:sldId id="1518" r:id="rId30"/>
    <p:sldId id="1519" r:id="rId31"/>
    <p:sldId id="1510" r:id="rId32"/>
    <p:sldId id="1520" r:id="rId33"/>
    <p:sldId id="1521" r:id="rId34"/>
    <p:sldId id="1522" r:id="rId35"/>
    <p:sldId id="1523" r:id="rId36"/>
    <p:sldId id="1524" r:id="rId37"/>
    <p:sldId id="1525" r:id="rId38"/>
    <p:sldId id="1526" r:id="rId39"/>
    <p:sldId id="1527" r:id="rId40"/>
    <p:sldId id="1507" r:id="rId41"/>
    <p:sldId id="1495" r:id="rId42"/>
    <p:sldId id="1528" r:id="rId43"/>
    <p:sldId id="1536" r:id="rId44"/>
    <p:sldId id="1529" r:id="rId45"/>
    <p:sldId id="1531" r:id="rId46"/>
    <p:sldId id="1532" r:id="rId47"/>
    <p:sldId id="1533" r:id="rId48"/>
    <p:sldId id="1539" r:id="rId49"/>
    <p:sldId id="1540" r:id="rId50"/>
    <p:sldId id="1486" r:id="rId5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64FF9B-CF17-E580-EF0E-03CF6A7B25B4}" name="柴山　悦哉" initials="柴山　悦哉" userId="S::8986925994@utac.u-tokyo.ac.jp::f982c00d-0fc2-48ca-bd84-6ed4a7ed6f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柴山　悦哉" initials="柴山　悦哉" lastIdx="1" clrIdx="0">
    <p:extLst>
      <p:ext uri="{19B8F6BF-5375-455C-9EA6-DF929625EA0E}">
        <p15:presenceInfo xmlns:p15="http://schemas.microsoft.com/office/powerpoint/2012/main" userId="S::8986925994@utac.u-tokyo.ac.jp::f982c00d-0fc2-48ca-bd84-6ed4a7ed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B00"/>
    <a:srgbClr val="F010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96" autoAdjust="0"/>
    <p:restoredTop sz="80816" autoAdjust="0"/>
  </p:normalViewPr>
  <p:slideViewPr>
    <p:cSldViewPr>
      <p:cViewPr varScale="1">
        <p:scale>
          <a:sx n="102" d="100"/>
          <a:sy n="102" d="100"/>
        </p:scale>
        <p:origin x="1176" y="184"/>
      </p:cViewPr>
      <p:guideLst>
        <p:guide orient="horz" pos="2160"/>
        <p:guide pos="3840"/>
      </p:guideLst>
    </p:cSldViewPr>
  </p:slideViewPr>
  <p:outlineViewPr>
    <p:cViewPr>
      <p:scale>
        <a:sx n="33" d="100"/>
        <a:sy n="33" d="100"/>
      </p:scale>
      <p:origin x="0" y="-3544"/>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2024/3/10</a:t>
            </a:fld>
            <a:endParaRPr kumimoji="1" lang="ja-JP" altLang="en-US"/>
          </a:p>
        </p:txBody>
      </p:sp>
      <p:sp>
        <p:nvSpPr>
          <p:cNvPr id="4" name="スライド イメージ プレースホル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48</a:t>
            </a:fld>
            <a:endParaRPr kumimoji="1" lang="ja-JP" altLang="en-US"/>
          </a:p>
        </p:txBody>
      </p:sp>
    </p:spTree>
    <p:extLst>
      <p:ext uri="{BB962C8B-B14F-4D97-AF65-F5344CB8AC3E}">
        <p14:creationId xmlns:p14="http://schemas.microsoft.com/office/powerpoint/2010/main" val="2246731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50</a:t>
            </a:fld>
            <a:endParaRPr kumimoji="1" lang="ja-JP" altLang="en-US"/>
          </a:p>
        </p:txBody>
      </p:sp>
    </p:spTree>
    <p:extLst>
      <p:ext uri="{BB962C8B-B14F-4D97-AF65-F5344CB8AC3E}">
        <p14:creationId xmlns:p14="http://schemas.microsoft.com/office/powerpoint/2010/main" val="1262250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4A6B3D8B-A23A-D6E6-0A12-D68C8E5969D0}"/>
              </a:ext>
            </a:extLst>
          </p:cNvPr>
          <p:cNvSpPr/>
          <p:nvPr userDrawn="1"/>
        </p:nvSpPr>
        <p:spPr>
          <a:xfrm>
            <a:off x="0" y="5167312"/>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E32E3CA-5DDA-FA1B-C8FF-AA91A9B0BA75}"/>
              </a:ext>
            </a:extLst>
          </p:cNvPr>
          <p:cNvSpPr>
            <a:spLocks noGrp="1"/>
          </p:cNvSpPr>
          <p:nvPr>
            <p:ph type="ctrTitle"/>
          </p:nvPr>
        </p:nvSpPr>
        <p:spPr>
          <a:xfrm>
            <a:off x="1162800" y="1122363"/>
            <a:ext cx="986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516301B-5323-84AB-2109-1E98385A2F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8076653-CED0-50D1-F3EE-2E461D0FCA45}"/>
              </a:ext>
            </a:extLst>
          </p:cNvPr>
          <p:cNvSpPr>
            <a:spLocks noGrp="1"/>
          </p:cNvSpPr>
          <p:nvPr>
            <p:ph type="dt" sz="half" idx="10"/>
          </p:nvPr>
        </p:nvSpPr>
        <p:spPr>
          <a:xfrm>
            <a:off x="478800" y="6356350"/>
            <a:ext cx="2743200" cy="365125"/>
          </a:xfrm>
        </p:spPr>
        <p:txBody>
          <a:bodyPr/>
          <a:lstStyle>
            <a:lvl1pPr>
              <a:defRPr>
                <a:solidFill>
                  <a:schemeClr val="bg1"/>
                </a:solidFill>
              </a:defRPr>
            </a:lvl1pPr>
          </a:lstStyle>
          <a:p>
            <a:r>
              <a:rPr lang="en-US" altLang="ja-JP"/>
              <a:t>2024/3/11</a:t>
            </a:r>
            <a:endParaRPr lang="ja-JP" altLang="en-US"/>
          </a:p>
        </p:txBody>
      </p:sp>
      <p:sp>
        <p:nvSpPr>
          <p:cNvPr id="5" name="フッター プレースホルダー 4">
            <a:extLst>
              <a:ext uri="{FF2B5EF4-FFF2-40B4-BE49-F238E27FC236}">
                <a16:creationId xmlns:a16="http://schemas.microsoft.com/office/drawing/2014/main" id="{281BFF2D-FDC6-D2AF-6AF0-1A610FF1A047}"/>
              </a:ext>
            </a:extLst>
          </p:cNvPr>
          <p:cNvSpPr>
            <a:spLocks noGrp="1"/>
          </p:cNvSpPr>
          <p:nvPr>
            <p:ph type="ftr" sz="quarter" idx="11"/>
          </p:nvPr>
        </p:nvSpPr>
        <p:spPr>
          <a:xfrm>
            <a:off x="3679200" y="6357600"/>
            <a:ext cx="4834800" cy="365125"/>
          </a:xfrm>
        </p:spPr>
        <p:txBody>
          <a:bodyPr/>
          <a:lstStyle>
            <a:lvl1pPr>
              <a:defRPr>
                <a:solidFill>
                  <a:schemeClr val="bg1"/>
                </a:solidFill>
              </a:defRPr>
            </a:lvl1pPr>
          </a:lstStyle>
          <a:p>
            <a:r>
              <a:rPr lang="ja-JP" altLang="en-US"/>
              <a:t>東京大学で初めて授業をする先生のための</a:t>
            </a:r>
            <a:r>
              <a:rPr lang="en-US" altLang="ja-JP" dirty="0"/>
              <a:t>IT</a:t>
            </a:r>
            <a:r>
              <a:rPr lang="ja-JP" altLang="en-US"/>
              <a:t>ツール説明会</a:t>
            </a:r>
            <a:endParaRPr lang="ja-JP" altLang="en-US" dirty="0"/>
          </a:p>
        </p:txBody>
      </p:sp>
      <p:sp>
        <p:nvSpPr>
          <p:cNvPr id="6" name="スライド番号プレースホルダー 5">
            <a:extLst>
              <a:ext uri="{FF2B5EF4-FFF2-40B4-BE49-F238E27FC236}">
                <a16:creationId xmlns:a16="http://schemas.microsoft.com/office/drawing/2014/main" id="{9845103C-4218-4D43-CCC5-9D67A8799032}"/>
              </a:ext>
            </a:extLst>
          </p:cNvPr>
          <p:cNvSpPr>
            <a:spLocks noGrp="1"/>
          </p:cNvSpPr>
          <p:nvPr>
            <p:ph type="sldNum" sz="quarter" idx="12"/>
          </p:nvPr>
        </p:nvSpPr>
        <p:spPr>
          <a:xfrm>
            <a:off x="8971200" y="6356350"/>
            <a:ext cx="2743200" cy="365125"/>
          </a:xfrm>
        </p:spPr>
        <p:txBody>
          <a:bodyPr/>
          <a:lstStyle>
            <a:lvl1pPr>
              <a:defRPr>
                <a:solidFill>
                  <a:schemeClr val="bg1"/>
                </a:solidFill>
              </a:defRPr>
            </a:lvl1pPr>
          </a:lstStyle>
          <a:p>
            <a:fld id="{EDF77D8D-9987-453A-9A05-EB91CA595C68}" type="slidenum">
              <a:rPr lang="ja-JP" altLang="en-US" smtClean="0"/>
              <a:pPr/>
              <a:t>‹#›</a:t>
            </a:fld>
            <a:endParaRPr lang="ja-JP" altLang="en-US"/>
          </a:p>
        </p:txBody>
      </p:sp>
    </p:spTree>
    <p:extLst>
      <p:ext uri="{BB962C8B-B14F-4D97-AF65-F5344CB8AC3E}">
        <p14:creationId xmlns:p14="http://schemas.microsoft.com/office/powerpoint/2010/main" val="4234325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59A24F-E3BB-9E81-F614-ED76C487B73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1F592E7-16F3-4829-98AD-2FD4ACB047E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8D925A8-A59F-8D1D-964C-144C6F6D41A8}"/>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748DE45-34E0-1071-BB1D-C740A623FDBC}"/>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6" name="スライド番号プレースホルダー 5">
            <a:extLst>
              <a:ext uri="{FF2B5EF4-FFF2-40B4-BE49-F238E27FC236}">
                <a16:creationId xmlns:a16="http://schemas.microsoft.com/office/drawing/2014/main" id="{58A78A31-7D82-1EC3-D935-33CEBEF5E94A}"/>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3799005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D87F865-42B7-49E9-7CCB-3B837CD11A2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017907D-0926-1E89-74CF-6515567EB07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3DBD06-226F-D8FE-B9FE-D82EA3E42B10}"/>
              </a:ext>
            </a:extLst>
          </p:cNvPr>
          <p:cNvSpPr>
            <a:spLocks noGrp="1"/>
          </p:cNvSpPr>
          <p:nvPr>
            <p:ph type="dt" sz="half" idx="10"/>
          </p:nvPr>
        </p:nvSpPr>
        <p:spPr/>
        <p:txBody>
          <a:bodyPr/>
          <a:lstStyle/>
          <a:p>
            <a:r>
              <a:rPr kumimoji="1" lang="en-US" altLang="ja-JP"/>
              <a:t>2024/3/11</a:t>
            </a:r>
            <a:endParaRPr kumimoji="1" lang="en-US" altLang="ja-JP" dirty="0"/>
          </a:p>
        </p:txBody>
      </p:sp>
      <p:sp>
        <p:nvSpPr>
          <p:cNvPr id="5" name="フッター プレースホルダー 4">
            <a:extLst>
              <a:ext uri="{FF2B5EF4-FFF2-40B4-BE49-F238E27FC236}">
                <a16:creationId xmlns:a16="http://schemas.microsoft.com/office/drawing/2014/main" id="{ECB0EE45-B33E-F2A9-065A-0866B43A3A8D}"/>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6" name="スライド番号プレースホルダー 5">
            <a:extLst>
              <a:ext uri="{FF2B5EF4-FFF2-40B4-BE49-F238E27FC236}">
                <a16:creationId xmlns:a16="http://schemas.microsoft.com/office/drawing/2014/main" id="{0ACC18F2-2EE4-7FB3-761A-A6BEAB59E016}"/>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3530304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BCB01E61-A45E-5512-6902-0305990514EB}"/>
              </a:ext>
            </a:extLst>
          </p:cNvPr>
          <p:cNvSpPr/>
          <p:nvPr userDrawn="1"/>
        </p:nvSpPr>
        <p:spPr>
          <a:xfrm>
            <a:off x="0" y="-27384"/>
            <a:ext cx="12192000" cy="1224136"/>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019B5A0-4A56-565D-D2C2-03B175DFA9AF}"/>
              </a:ext>
            </a:extLst>
          </p:cNvPr>
          <p:cNvSpPr>
            <a:spLocks noGrp="1"/>
          </p:cNvSpPr>
          <p:nvPr>
            <p:ph type="title"/>
          </p:nvPr>
        </p:nvSpPr>
        <p:spPr>
          <a:xfrm>
            <a:off x="838200" y="15205"/>
            <a:ext cx="10515600" cy="1325563"/>
          </a:xfrm>
        </p:spPr>
        <p:txBody>
          <a:bodyPr/>
          <a:lstStyle>
            <a:lvl1pPr>
              <a:defRPr>
                <a:solidFill>
                  <a:schemeClr val="bg1"/>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B8284CD-D6E2-984C-EEC6-6C132BDB1D61}"/>
              </a:ext>
            </a:extLst>
          </p:cNvPr>
          <p:cNvSpPr>
            <a:spLocks noGrp="1"/>
          </p:cNvSpPr>
          <p:nvPr>
            <p:ph idx="1"/>
          </p:nvPr>
        </p:nvSpPr>
        <p:spPr>
          <a:xfrm>
            <a:off x="838200" y="1381918"/>
            <a:ext cx="10515600" cy="4974432"/>
          </a:xfrm>
        </p:spPr>
        <p:txBody>
          <a:bodyPr/>
          <a:lstStyle>
            <a:lvl1pPr marL="228600" indent="-228600">
              <a:buClr>
                <a:srgbClr val="C00000"/>
              </a:buClr>
              <a:buFont typeface="Wingdings" pitchFamily="2" charset="2"/>
              <a:buChar char="n"/>
              <a:defRPr/>
            </a:lvl1pPr>
            <a:lvl2pPr marL="685800" indent="-228600">
              <a:buClr>
                <a:srgbClr val="0070C0"/>
              </a:buClr>
              <a:buFont typeface="Wingdings" pitchFamily="2" charset="2"/>
              <a:buChar char="l"/>
              <a:defRPr/>
            </a:lvl2pPr>
            <a:lvl3pPr marL="1143000" indent="-228600">
              <a:buClr>
                <a:srgbClr val="FFC000"/>
              </a:buClr>
              <a:buFont typeface="Wingdings" pitchFamily="2" charset="2"/>
              <a:buChar char="u"/>
              <a:defRPr/>
            </a:lvl3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A04048AB-7C19-9D6F-D70C-9E5E324C7BA8}"/>
              </a:ext>
            </a:extLst>
          </p:cNvPr>
          <p:cNvSpPr>
            <a:spLocks noGrp="1"/>
          </p:cNvSpPr>
          <p:nvPr>
            <p:ph type="dt" sz="half" idx="10"/>
          </p:nvPr>
        </p:nvSpPr>
        <p:spPr>
          <a:xfrm>
            <a:off x="478800" y="6356350"/>
            <a:ext cx="2743200" cy="365125"/>
          </a:xfrm>
        </p:spPr>
        <p:txBody>
          <a:bodyPr/>
          <a:lstStyle>
            <a:lvl1pPr>
              <a:defRPr>
                <a:solidFill>
                  <a:schemeClr val="bg2">
                    <a:lumMod val="50000"/>
                  </a:schemeClr>
                </a:solidFill>
              </a:defRPr>
            </a:lvl1p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9D56E282-AB7F-24A9-AFA3-8D069E6D214C}"/>
              </a:ext>
            </a:extLst>
          </p:cNvPr>
          <p:cNvSpPr>
            <a:spLocks noGrp="1"/>
          </p:cNvSpPr>
          <p:nvPr>
            <p:ph type="ftr" sz="quarter" idx="11"/>
          </p:nvPr>
        </p:nvSpPr>
        <p:spPr>
          <a:xfrm>
            <a:off x="3679200" y="6356350"/>
            <a:ext cx="4834800" cy="365125"/>
          </a:xfrm>
        </p:spPr>
        <p:txBody>
          <a:bodyPr/>
          <a:lstStyle>
            <a:lvl1pPr>
              <a:defRPr>
                <a:solidFill>
                  <a:schemeClr val="bg2">
                    <a:lumMod val="50000"/>
                  </a:schemeClr>
                </a:solidFill>
              </a:defRPr>
            </a:lvl1p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CDC63D68-7CEB-B436-DB61-ED2A699F5ADA}"/>
              </a:ext>
            </a:extLst>
          </p:cNvPr>
          <p:cNvSpPr>
            <a:spLocks noGrp="1"/>
          </p:cNvSpPr>
          <p:nvPr>
            <p:ph type="sldNum" sz="quarter" idx="12"/>
          </p:nvPr>
        </p:nvSpPr>
        <p:spPr>
          <a:xfrm>
            <a:off x="8971200" y="6356350"/>
            <a:ext cx="2743200" cy="365125"/>
          </a:xfrm>
        </p:spPr>
        <p:txBody>
          <a:bodyPr/>
          <a:lstStyle>
            <a:lvl1pPr>
              <a:defRPr>
                <a:solidFill>
                  <a:schemeClr val="bg2">
                    <a:lumMod val="50000"/>
                  </a:schemeClr>
                </a:solidFill>
              </a:defRPr>
            </a:lvl1pPr>
          </a:lstStyle>
          <a:p>
            <a:fld id="{EDF77D8D-9987-453A-9A05-EB91CA595C68}" type="slidenum">
              <a:rPr lang="ja-JP" altLang="en-US" smtClean="0"/>
              <a:pPr/>
              <a:t>‹#›</a:t>
            </a:fld>
            <a:endParaRPr lang="ja-JP" altLang="en-US"/>
          </a:p>
        </p:txBody>
      </p:sp>
    </p:spTree>
    <p:extLst>
      <p:ext uri="{BB962C8B-B14F-4D97-AF65-F5344CB8AC3E}">
        <p14:creationId xmlns:p14="http://schemas.microsoft.com/office/powerpoint/2010/main" val="116048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31306E-0ECF-26A5-80AF-5C89140EE1F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ADE4CF9-1E66-E4F0-E22F-178E4352EC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4330242-9074-FD33-69DB-24A231585ED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D402DB96-269D-67E9-61E2-D27C558B7104}"/>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6" name="スライド番号プレースホルダー 5">
            <a:extLst>
              <a:ext uri="{FF2B5EF4-FFF2-40B4-BE49-F238E27FC236}">
                <a16:creationId xmlns:a16="http://schemas.microsoft.com/office/drawing/2014/main" id="{1889B775-021A-E618-1EAC-C538CB93BE11}"/>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4240805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52180D-FF92-858D-3067-E77A80E1574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E26EFD7-E689-037B-144C-535748DDE00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B944A8C-6B28-2356-4E45-0DA4E318CD4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449A614-39BF-53B8-FCD9-3CD5CE544353}"/>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D7D3541E-62D1-B466-6E8D-AC3E60A5551F}"/>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7" name="スライド番号プレースホルダー 6">
            <a:extLst>
              <a:ext uri="{FF2B5EF4-FFF2-40B4-BE49-F238E27FC236}">
                <a16:creationId xmlns:a16="http://schemas.microsoft.com/office/drawing/2014/main" id="{74754603-24DF-72E6-97F8-868DEE9B1F71}"/>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3891730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E1B91-0F23-B857-D942-DE8042D6102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8DCBC3C-E79B-A1FE-7F56-A18F7DD10B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8B7D01E-ABCB-CDC1-70A2-BF9C36F86FA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C3B8BC6-DB55-83F8-D2F0-2CEE0CD9B3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084BACE-BDC1-AF99-9F61-5AF810CC84B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99E03C6-6C56-4D6E-0EEA-6030CB05E231}"/>
              </a:ext>
            </a:extLst>
          </p:cNvPr>
          <p:cNvSpPr>
            <a:spLocks noGrp="1"/>
          </p:cNvSpPr>
          <p:nvPr>
            <p:ph type="dt" sz="half" idx="10"/>
          </p:nvPr>
        </p:nvSpPr>
        <p:spPr/>
        <p:txBody>
          <a:bodyPr/>
          <a:lstStyle/>
          <a:p>
            <a:r>
              <a:rPr kumimoji="1" lang="en-US" altLang="ja-JP"/>
              <a:t>2024/3/11</a:t>
            </a:r>
            <a:endParaRPr kumimoji="1" lang="ja-JP" altLang="en-US"/>
          </a:p>
        </p:txBody>
      </p:sp>
      <p:sp>
        <p:nvSpPr>
          <p:cNvPr id="8" name="フッター プレースホルダー 7">
            <a:extLst>
              <a:ext uri="{FF2B5EF4-FFF2-40B4-BE49-F238E27FC236}">
                <a16:creationId xmlns:a16="http://schemas.microsoft.com/office/drawing/2014/main" id="{9DEC5243-0D01-8D79-3C90-F191C52E5C7D}"/>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9" name="スライド番号プレースホルダー 8">
            <a:extLst>
              <a:ext uri="{FF2B5EF4-FFF2-40B4-BE49-F238E27FC236}">
                <a16:creationId xmlns:a16="http://schemas.microsoft.com/office/drawing/2014/main" id="{28B49B99-D276-5F92-E0C7-25FA0C24A806}"/>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3005304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A8997D-261C-2D2B-BCBC-051F5CC8337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83440DC-EBA5-3113-B5B0-DE358B530F0A}"/>
              </a:ext>
            </a:extLst>
          </p:cNvPr>
          <p:cNvSpPr>
            <a:spLocks noGrp="1"/>
          </p:cNvSpPr>
          <p:nvPr>
            <p:ph type="dt" sz="half" idx="10"/>
          </p:nvPr>
        </p:nvSpPr>
        <p:spPr/>
        <p:txBody>
          <a:bodyPr/>
          <a:lstStyle/>
          <a:p>
            <a:r>
              <a:rPr kumimoji="1" lang="en-US" altLang="ja-JP"/>
              <a:t>2024/3/11</a:t>
            </a:r>
            <a:endParaRPr kumimoji="1" lang="ja-JP" altLang="en-US"/>
          </a:p>
        </p:txBody>
      </p:sp>
      <p:sp>
        <p:nvSpPr>
          <p:cNvPr id="4" name="フッター プレースホルダー 3">
            <a:extLst>
              <a:ext uri="{FF2B5EF4-FFF2-40B4-BE49-F238E27FC236}">
                <a16:creationId xmlns:a16="http://schemas.microsoft.com/office/drawing/2014/main" id="{6F0CB0E8-F816-B535-7D9F-D0020E43E86F}"/>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5" name="スライド番号プレースホルダー 4">
            <a:extLst>
              <a:ext uri="{FF2B5EF4-FFF2-40B4-BE49-F238E27FC236}">
                <a16:creationId xmlns:a16="http://schemas.microsoft.com/office/drawing/2014/main" id="{BE11E177-4213-7EB0-1BE7-90044CEFFD64}"/>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3486009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BC7CC90-C83E-6261-425F-C72C0FFA8BCD}"/>
              </a:ext>
            </a:extLst>
          </p:cNvPr>
          <p:cNvSpPr>
            <a:spLocks noGrp="1"/>
          </p:cNvSpPr>
          <p:nvPr>
            <p:ph type="dt" sz="half" idx="10"/>
          </p:nvPr>
        </p:nvSpPr>
        <p:spPr/>
        <p:txBody>
          <a:bodyPr/>
          <a:lstStyle/>
          <a:p>
            <a:r>
              <a:rPr kumimoji="1" lang="en-US" altLang="ja-JP"/>
              <a:t>2024/3/11</a:t>
            </a:r>
            <a:endParaRPr kumimoji="1" lang="ja-JP" altLang="en-US"/>
          </a:p>
        </p:txBody>
      </p:sp>
      <p:sp>
        <p:nvSpPr>
          <p:cNvPr id="3" name="フッター プレースホルダー 2">
            <a:extLst>
              <a:ext uri="{FF2B5EF4-FFF2-40B4-BE49-F238E27FC236}">
                <a16:creationId xmlns:a16="http://schemas.microsoft.com/office/drawing/2014/main" id="{BC6E3E20-A4B9-5BEA-9FC1-79E397927349}"/>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4" name="スライド番号プレースホルダー 3">
            <a:extLst>
              <a:ext uri="{FF2B5EF4-FFF2-40B4-BE49-F238E27FC236}">
                <a16:creationId xmlns:a16="http://schemas.microsoft.com/office/drawing/2014/main" id="{07A821D9-C5D9-3252-4E86-15532BCC610D}"/>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2062681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BDA6DE-B55D-73DC-9036-64E08580D74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62BA646-6A84-7601-58D3-E39B59A1CF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5387DA8-79CD-3AD2-9FA3-1645E8C7B9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7AFE09F-ECF9-203D-6DD2-0639F81D5A58}"/>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1DBC97EC-C34A-FA12-9A89-9D5075ACDD62}"/>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7" name="スライド番号プレースホルダー 6">
            <a:extLst>
              <a:ext uri="{FF2B5EF4-FFF2-40B4-BE49-F238E27FC236}">
                <a16:creationId xmlns:a16="http://schemas.microsoft.com/office/drawing/2014/main" id="{B17124ED-59D2-EBEA-D2A5-DA385DA58575}"/>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423292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B4BC7-B26C-6235-EB82-A0A98E84188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05FBFE5-B0B6-4BE4-26D9-3A36241796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106C7F0-F65E-F287-49EE-959D0CF33A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AC92537-9E3B-4B4E-358B-5122B04C7C40}"/>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3995D89B-6DF6-277E-F841-291C89E39E4A}"/>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7" name="スライド番号プレースホルダー 6">
            <a:extLst>
              <a:ext uri="{FF2B5EF4-FFF2-40B4-BE49-F238E27FC236}">
                <a16:creationId xmlns:a16="http://schemas.microsoft.com/office/drawing/2014/main" id="{BBF27F07-349B-2B1B-C935-D53A2507E89D}"/>
              </a:ext>
            </a:extLst>
          </p:cNvPr>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2700246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B8803A1-0536-6D02-AADD-82E9C95534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9D66CBC-3C4A-083C-2D30-51F4B0BF96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0A7093D-607B-F494-FD90-0E9D90DC99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2024/3/11</a:t>
            </a:r>
            <a:endParaRPr kumimoji="1" lang="en-US" altLang="ja-JP" dirty="0"/>
          </a:p>
        </p:txBody>
      </p:sp>
      <p:sp>
        <p:nvSpPr>
          <p:cNvPr id="5" name="フッター プレースホルダー 4">
            <a:extLst>
              <a:ext uri="{FF2B5EF4-FFF2-40B4-BE49-F238E27FC236}">
                <a16:creationId xmlns:a16="http://schemas.microsoft.com/office/drawing/2014/main" id="{BB48D8CC-DADA-7E3D-93FF-30DEBDDDEC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ja-JP" altLang="en-US"/>
              <a:t>東京大学で初めて授業をする先生のための</a:t>
            </a:r>
            <a:r>
              <a:rPr kumimoji="1" lang="en-US" altLang="ja-JP"/>
              <a:t>IT</a:t>
            </a:r>
            <a:r>
              <a:rPr kumimoji="1" lang="ja-JP" altLang="en-US"/>
              <a:t>ツール説明会</a:t>
            </a:r>
          </a:p>
        </p:txBody>
      </p:sp>
      <p:sp>
        <p:nvSpPr>
          <p:cNvPr id="6" name="スライド番号プレースホルダー 5">
            <a:extLst>
              <a:ext uri="{FF2B5EF4-FFF2-40B4-BE49-F238E27FC236}">
                <a16:creationId xmlns:a16="http://schemas.microsoft.com/office/drawing/2014/main" id="{BADB091D-AB97-08F1-12AB-9DBACD507F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F77D8D-9987-453A-9A05-EB91CA595C68}" type="slidenum">
              <a:rPr kumimoji="1" lang="ja-JP" altLang="en-US" smtClean="0"/>
              <a:pPr/>
              <a:t>‹#›</a:t>
            </a:fld>
            <a:endParaRPr kumimoji="1" lang="ja-JP" altLang="en-US"/>
          </a:p>
        </p:txBody>
      </p:sp>
    </p:spTree>
    <p:extLst>
      <p:ext uri="{BB962C8B-B14F-4D97-AF65-F5344CB8AC3E}">
        <p14:creationId xmlns:p14="http://schemas.microsoft.com/office/powerpoint/2010/main" val="15749621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2.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8.mp4"/><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faculty_members/ur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9.mp4"/><Relationship Id="rId1" Type="http://schemas.openxmlformats.org/officeDocument/2006/relationships/video" Target="NULL" TargetMode="External"/><Relationship Id="rId5" Type="http://schemas.openxmlformats.org/officeDocument/2006/relationships/image" Target="../media/image18.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9.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0.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articles/copyrigh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1.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telecon.adm.u-tokyo.ac.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25.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26.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27.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9.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30.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31.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elecon.adm.u-tokyo.ac.jp/zoom/license"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3.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36.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37.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38.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utol.ecc.u-tokyo.ac.jp/" TargetMode="External"/><Relationship Id="rId2" Type="http://schemas.openxmlformats.org/officeDocument/2006/relationships/hyperlink" Target="https://utas.adm.u-tokyo.ac.jp/campusweb/" TargetMode="External"/><Relationship Id="rId1" Type="http://schemas.openxmlformats.org/officeDocument/2006/relationships/slideLayout" Target="../slideLayouts/slideLayout2.xml"/><Relationship Id="rId4" Type="http://schemas.openxmlformats.org/officeDocument/2006/relationships/hyperlink" Target="https://u-tokyo-ac-jp.zoom.us/profile"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B1FF3-1832-F36B-52BE-C3F275934126}"/>
              </a:ext>
            </a:extLst>
          </p:cNvPr>
          <p:cNvSpPr>
            <a:spLocks noGrp="1"/>
          </p:cNvSpPr>
          <p:nvPr>
            <p:ph type="ctrTitle"/>
          </p:nvPr>
        </p:nvSpPr>
        <p:spPr/>
        <p:txBody>
          <a:bodyPr>
            <a:normAutofit/>
          </a:bodyPr>
          <a:lstStyle/>
          <a:p>
            <a:r>
              <a:rPr kumimoji="1" lang="ja-JP" altLang="en-US"/>
              <a:t>東京大学</a:t>
            </a:r>
            <a:r>
              <a:rPr lang="ja-JP" altLang="en-US"/>
              <a:t>の授業</a:t>
            </a:r>
            <a:r>
              <a:rPr kumimoji="1" lang="ja-JP" altLang="en-US"/>
              <a:t>でよく使う</a:t>
            </a:r>
            <a:br>
              <a:rPr kumimoji="1" lang="en-US" altLang="ja-JP" dirty="0"/>
            </a:br>
            <a:r>
              <a:rPr kumimoji="1" lang="en-US" altLang="ja-JP" dirty="0"/>
              <a:t>IT</a:t>
            </a:r>
            <a:r>
              <a:rPr kumimoji="1" lang="ja-JP" altLang="en-US"/>
              <a:t>システム</a:t>
            </a:r>
          </a:p>
        </p:txBody>
      </p:sp>
      <p:sp>
        <p:nvSpPr>
          <p:cNvPr id="3" name="字幕 2">
            <a:extLst>
              <a:ext uri="{FF2B5EF4-FFF2-40B4-BE49-F238E27FC236}">
                <a16:creationId xmlns:a16="http://schemas.microsoft.com/office/drawing/2014/main" id="{A7022E1D-2446-2F1C-8A9F-0A1F5FEDB178}"/>
              </a:ext>
            </a:extLst>
          </p:cNvPr>
          <p:cNvSpPr>
            <a:spLocks noGrp="1"/>
          </p:cNvSpPr>
          <p:nvPr>
            <p:ph type="subTitle" idx="1"/>
          </p:nvPr>
        </p:nvSpPr>
        <p:spPr/>
        <p:txBody>
          <a:bodyPr/>
          <a:lstStyle/>
          <a:p>
            <a:endParaRPr kumimoji="1" lang="en-US" altLang="ja-JP" dirty="0"/>
          </a:p>
          <a:p>
            <a:r>
              <a:rPr kumimoji="1" lang="ja-JP" altLang="en-US"/>
              <a:t>情報基盤センター　柴山悦哉</a:t>
            </a:r>
          </a:p>
        </p:txBody>
      </p:sp>
      <p:sp>
        <p:nvSpPr>
          <p:cNvPr id="4" name="日付プレースホルダー 3">
            <a:extLst>
              <a:ext uri="{FF2B5EF4-FFF2-40B4-BE49-F238E27FC236}">
                <a16:creationId xmlns:a16="http://schemas.microsoft.com/office/drawing/2014/main" id="{A5219D8E-9953-5666-1F56-3E4C58FB6321}"/>
              </a:ext>
            </a:extLst>
          </p:cNvPr>
          <p:cNvSpPr>
            <a:spLocks noGrp="1"/>
          </p:cNvSpPr>
          <p:nvPr>
            <p:ph type="dt" sz="half" idx="10"/>
          </p:nvPr>
        </p:nvSpPr>
        <p:spPr/>
        <p:txBody>
          <a:bodyPr/>
          <a:lstStyle/>
          <a:p>
            <a:r>
              <a:rPr lang="en-US" altLang="ja-JP"/>
              <a:t>2024/3/11</a:t>
            </a:r>
            <a:endParaRPr lang="ja-JP" altLang="en-US"/>
          </a:p>
        </p:txBody>
      </p:sp>
      <p:sp>
        <p:nvSpPr>
          <p:cNvPr id="5" name="フッター プレースホルダー 4">
            <a:extLst>
              <a:ext uri="{FF2B5EF4-FFF2-40B4-BE49-F238E27FC236}">
                <a16:creationId xmlns:a16="http://schemas.microsoft.com/office/drawing/2014/main" id="{AFCB2D3A-9609-B77E-AD1F-44DC47C10D61}"/>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endParaRPr lang="ja-JP" altLang="en-US" dirty="0"/>
          </a:p>
        </p:txBody>
      </p:sp>
      <p:sp>
        <p:nvSpPr>
          <p:cNvPr id="6" name="スライド番号プレースホルダー 5">
            <a:extLst>
              <a:ext uri="{FF2B5EF4-FFF2-40B4-BE49-F238E27FC236}">
                <a16:creationId xmlns:a16="http://schemas.microsoft.com/office/drawing/2014/main" id="{69F09330-70C2-33A9-F23F-0F6D0C55FD5E}"/>
              </a:ext>
            </a:extLst>
          </p:cNvPr>
          <p:cNvSpPr>
            <a:spLocks noGrp="1"/>
          </p:cNvSpPr>
          <p:nvPr>
            <p:ph type="sldNum" sz="quarter" idx="12"/>
          </p:nvPr>
        </p:nvSpPr>
        <p:spPr/>
        <p:txBody>
          <a:bodyPr/>
          <a:lstStyle/>
          <a:p>
            <a:fld id="{EDF77D8D-9987-453A-9A05-EB91CA595C68}" type="slidenum">
              <a:rPr lang="ja-JP" altLang="en-US" smtClean="0"/>
              <a:pPr/>
              <a:t>1</a:t>
            </a:fld>
            <a:endParaRPr lang="ja-JP" altLang="en-US"/>
          </a:p>
        </p:txBody>
      </p:sp>
    </p:spTree>
    <p:extLst>
      <p:ext uri="{BB962C8B-B14F-4D97-AF65-F5344CB8AC3E}">
        <p14:creationId xmlns:p14="http://schemas.microsoft.com/office/powerpoint/2010/main" val="4154109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B8FBE6-4377-256E-46D5-1119BB40FE44}"/>
              </a:ext>
            </a:extLst>
          </p:cNvPr>
          <p:cNvSpPr>
            <a:spLocks noGrp="1"/>
          </p:cNvSpPr>
          <p:nvPr>
            <p:ph type="title"/>
          </p:nvPr>
        </p:nvSpPr>
        <p:spPr/>
        <p:txBody>
          <a:bodyPr/>
          <a:lstStyle/>
          <a:p>
            <a:r>
              <a:rPr kumimoji="1" lang="en-US" altLang="ja-JP" dirty="0"/>
              <a:t>UTOL </a:t>
            </a:r>
            <a:r>
              <a:rPr kumimoji="1" lang="ja-JP" altLang="en-US"/>
              <a:t>の基本</a:t>
            </a:r>
          </a:p>
        </p:txBody>
      </p:sp>
      <p:sp>
        <p:nvSpPr>
          <p:cNvPr id="3" name="コンテンツ プレースホルダー 2">
            <a:extLst>
              <a:ext uri="{FF2B5EF4-FFF2-40B4-BE49-F238E27FC236}">
                <a16:creationId xmlns:a16="http://schemas.microsoft.com/office/drawing/2014/main" id="{AAFFDE81-53B5-E979-72CB-10E2F579B678}"/>
              </a:ext>
            </a:extLst>
          </p:cNvPr>
          <p:cNvSpPr>
            <a:spLocks noGrp="1"/>
          </p:cNvSpPr>
          <p:nvPr>
            <p:ph idx="1"/>
          </p:nvPr>
        </p:nvSpPr>
        <p:spPr/>
        <p:txBody>
          <a:bodyPr/>
          <a:lstStyle/>
          <a:p>
            <a:r>
              <a:rPr lang="ja-JP" altLang="en-US"/>
              <a:t>初回は，クッキーの使用に同意してください</a:t>
            </a:r>
            <a:endParaRPr lang="en-US" altLang="ja-JP" dirty="0"/>
          </a:p>
          <a:p>
            <a:pPr lvl="1"/>
            <a:r>
              <a:rPr kumimoji="1" lang="ja-JP" altLang="en-US"/>
              <a:t>クッキーの利用目的は，ログイン状態を維持することと同意したことを覚えておくことだけです</a:t>
            </a:r>
          </a:p>
        </p:txBody>
      </p:sp>
      <p:sp>
        <p:nvSpPr>
          <p:cNvPr id="4" name="日付プレースホルダー 3">
            <a:extLst>
              <a:ext uri="{FF2B5EF4-FFF2-40B4-BE49-F238E27FC236}">
                <a16:creationId xmlns:a16="http://schemas.microsoft.com/office/drawing/2014/main" id="{13EB2F14-95C2-61D6-BE9C-29886788DCF7}"/>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9750BD24-6C55-1A3A-A261-96E0671222CB}"/>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0025108B-3EEB-EDAC-B4E4-445EEEAABB8A}"/>
              </a:ext>
            </a:extLst>
          </p:cNvPr>
          <p:cNvSpPr>
            <a:spLocks noGrp="1"/>
          </p:cNvSpPr>
          <p:nvPr>
            <p:ph type="sldNum" sz="quarter" idx="12"/>
          </p:nvPr>
        </p:nvSpPr>
        <p:spPr/>
        <p:txBody>
          <a:bodyPr/>
          <a:lstStyle/>
          <a:p>
            <a:fld id="{EDF77D8D-9987-453A-9A05-EB91CA595C68}" type="slidenum">
              <a:rPr lang="ja-JP" altLang="en-US" smtClean="0"/>
              <a:pPr/>
              <a:t>10</a:t>
            </a:fld>
            <a:endParaRPr lang="ja-JP" altLang="en-US"/>
          </a:p>
        </p:txBody>
      </p:sp>
      <p:pic>
        <p:nvPicPr>
          <p:cNvPr id="8" name="図 7" descr="モニター画面に映るウェブサイトのスクリーンショット&#10;&#10;自動的に生成された説明">
            <a:extLst>
              <a:ext uri="{FF2B5EF4-FFF2-40B4-BE49-F238E27FC236}">
                <a16:creationId xmlns:a16="http://schemas.microsoft.com/office/drawing/2014/main" id="{095BD231-3A80-8D4E-3C65-8D7F2362AD44}"/>
              </a:ext>
            </a:extLst>
          </p:cNvPr>
          <p:cNvPicPr>
            <a:picLocks noChangeAspect="1"/>
          </p:cNvPicPr>
          <p:nvPr/>
        </p:nvPicPr>
        <p:blipFill rotWithShape="1">
          <a:blip r:embed="rId2">
            <a:extLst>
              <a:ext uri="{28A0092B-C50C-407E-A947-70E740481C1C}">
                <a14:useLocalDpi xmlns:a14="http://schemas.microsoft.com/office/drawing/2010/main" val="0"/>
              </a:ext>
            </a:extLst>
          </a:blip>
          <a:srcRect l="4481" t="3837" r="4737" b="27314"/>
          <a:stretch/>
        </p:blipFill>
        <p:spPr>
          <a:xfrm>
            <a:off x="2164800" y="2628000"/>
            <a:ext cx="7862400" cy="4860000"/>
          </a:xfrm>
          <a:prstGeom prst="rect">
            <a:avLst/>
          </a:prstGeom>
          <a:ln>
            <a:solidFill>
              <a:srgbClr val="7030A0"/>
            </a:solidFill>
          </a:ln>
        </p:spPr>
      </p:pic>
      <p:sp>
        <p:nvSpPr>
          <p:cNvPr id="9" name="正方形/長方形 8">
            <a:extLst>
              <a:ext uri="{FF2B5EF4-FFF2-40B4-BE49-F238E27FC236}">
                <a16:creationId xmlns:a16="http://schemas.microsoft.com/office/drawing/2014/main" id="{3E949722-51C6-8D21-5BEB-80EC5B9B1946}"/>
              </a:ext>
            </a:extLst>
          </p:cNvPr>
          <p:cNvSpPr/>
          <p:nvPr/>
        </p:nvSpPr>
        <p:spPr>
          <a:xfrm>
            <a:off x="4799856" y="5404237"/>
            <a:ext cx="2592288" cy="13172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90CD19F4-10F8-6B4D-7AEF-A28FC6AFF168}"/>
              </a:ext>
            </a:extLst>
          </p:cNvPr>
          <p:cNvSpPr/>
          <p:nvPr/>
        </p:nvSpPr>
        <p:spPr>
          <a:xfrm>
            <a:off x="623391" y="4293096"/>
            <a:ext cx="2218519" cy="793332"/>
          </a:xfrm>
          <a:prstGeom prst="wedgeRoundRectCallout">
            <a:avLst>
              <a:gd name="adj1" fmla="val 148604"/>
              <a:gd name="adj2" fmla="val 85987"/>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クッキー使用の同意</a:t>
            </a:r>
            <a:endParaRPr lang="en-US" altLang="ja-JP" sz="2000" dirty="0"/>
          </a:p>
        </p:txBody>
      </p:sp>
    </p:spTree>
    <p:extLst>
      <p:ext uri="{BB962C8B-B14F-4D97-AF65-F5344CB8AC3E}">
        <p14:creationId xmlns:p14="http://schemas.microsoft.com/office/powerpoint/2010/main" val="3189172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B17DCD-A7CB-A5CA-1A90-3112470A1D99}"/>
              </a:ext>
            </a:extLst>
          </p:cNvPr>
          <p:cNvSpPr>
            <a:spLocks noGrp="1"/>
          </p:cNvSpPr>
          <p:nvPr>
            <p:ph type="title"/>
          </p:nvPr>
        </p:nvSpPr>
        <p:spPr/>
        <p:txBody>
          <a:bodyPr/>
          <a:lstStyle/>
          <a:p>
            <a:r>
              <a:rPr kumimoji="1" lang="en-US" altLang="ja-JP" dirty="0"/>
              <a:t>UTOL </a:t>
            </a:r>
            <a:r>
              <a:rPr kumimoji="1" lang="ja-JP" altLang="en-US"/>
              <a:t>の基本</a:t>
            </a:r>
          </a:p>
        </p:txBody>
      </p:sp>
      <p:sp>
        <p:nvSpPr>
          <p:cNvPr id="3" name="コンテンツ プレースホルダー 2">
            <a:extLst>
              <a:ext uri="{FF2B5EF4-FFF2-40B4-BE49-F238E27FC236}">
                <a16:creationId xmlns:a16="http://schemas.microsoft.com/office/drawing/2014/main" id="{CAF77DE4-BF0C-CAF3-88FE-61C85413C0C6}"/>
              </a:ext>
            </a:extLst>
          </p:cNvPr>
          <p:cNvSpPr>
            <a:spLocks noGrp="1"/>
          </p:cNvSpPr>
          <p:nvPr>
            <p:ph idx="1"/>
          </p:nvPr>
        </p:nvSpPr>
        <p:spPr/>
        <p:txBody>
          <a:bodyPr/>
          <a:lstStyle/>
          <a:p>
            <a:r>
              <a:rPr kumimoji="1" lang="ja-JP" altLang="en-US"/>
              <a:t>「ログイン」ボタンを押すと，時間割が表示されます</a:t>
            </a:r>
            <a:endParaRPr kumimoji="1" lang="en-US" altLang="ja-JP" dirty="0"/>
          </a:p>
        </p:txBody>
      </p:sp>
      <p:sp>
        <p:nvSpPr>
          <p:cNvPr id="4" name="日付プレースホルダー 3">
            <a:extLst>
              <a:ext uri="{FF2B5EF4-FFF2-40B4-BE49-F238E27FC236}">
                <a16:creationId xmlns:a16="http://schemas.microsoft.com/office/drawing/2014/main" id="{81CE27C8-09BB-4A9B-6E71-09DDD0FB4FE0}"/>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BAE4AB73-BE8D-4CF3-9B43-7113E1A00470}"/>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8B4CF54E-71E2-8C1C-396F-4C728B4A4BF4}"/>
              </a:ext>
            </a:extLst>
          </p:cNvPr>
          <p:cNvSpPr>
            <a:spLocks noGrp="1"/>
          </p:cNvSpPr>
          <p:nvPr>
            <p:ph type="sldNum" sz="quarter" idx="12"/>
          </p:nvPr>
        </p:nvSpPr>
        <p:spPr/>
        <p:txBody>
          <a:bodyPr/>
          <a:lstStyle/>
          <a:p>
            <a:fld id="{EDF77D8D-9987-453A-9A05-EB91CA595C68}" type="slidenum">
              <a:rPr lang="ja-JP" altLang="en-US" smtClean="0"/>
              <a:pPr/>
              <a:t>11</a:t>
            </a:fld>
            <a:endParaRPr lang="ja-JP" altLang="en-US"/>
          </a:p>
        </p:txBody>
      </p:sp>
      <p:pic>
        <p:nvPicPr>
          <p:cNvPr id="7" name="図 6" descr="アイコン&#10;&#10;自動的に生成された説明">
            <a:extLst>
              <a:ext uri="{FF2B5EF4-FFF2-40B4-BE49-F238E27FC236}">
                <a16:creationId xmlns:a16="http://schemas.microsoft.com/office/drawing/2014/main" id="{F3358C69-E254-47C8-5150-8F617C0448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9" name="UTOL login x2">
            <a:hlinkClick r:id="" action="ppaction://media"/>
            <a:extLst>
              <a:ext uri="{FF2B5EF4-FFF2-40B4-BE49-F238E27FC236}">
                <a16:creationId xmlns:a16="http://schemas.microsoft.com/office/drawing/2014/main" id="{89537F04-7147-8DC6-AD97-A9CB29EED3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60000" y="1872000"/>
            <a:ext cx="7863840" cy="5486400"/>
          </a:xfrm>
          <a:prstGeom prst="rect">
            <a:avLst/>
          </a:prstGeom>
          <a:ln>
            <a:solidFill>
              <a:srgbClr val="7030A0"/>
            </a:solidFill>
          </a:ln>
        </p:spPr>
      </p:pic>
      <p:sp>
        <p:nvSpPr>
          <p:cNvPr id="10" name="正方形/長方形 9">
            <a:extLst>
              <a:ext uri="{FF2B5EF4-FFF2-40B4-BE49-F238E27FC236}">
                <a16:creationId xmlns:a16="http://schemas.microsoft.com/office/drawing/2014/main" id="{615B3EC7-3694-039D-EC42-81CB5EA4B82B}"/>
              </a:ext>
            </a:extLst>
          </p:cNvPr>
          <p:cNvSpPr/>
          <p:nvPr/>
        </p:nvSpPr>
        <p:spPr>
          <a:xfrm>
            <a:off x="5231904" y="3598378"/>
            <a:ext cx="172819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A195AE9A-1744-5726-7AC9-3DF58D89472B}"/>
              </a:ext>
            </a:extLst>
          </p:cNvPr>
          <p:cNvSpPr/>
          <p:nvPr/>
        </p:nvSpPr>
        <p:spPr>
          <a:xfrm>
            <a:off x="487696" y="2852936"/>
            <a:ext cx="2360120" cy="649316"/>
          </a:xfrm>
          <a:prstGeom prst="wedgeRoundRectCallout">
            <a:avLst>
              <a:gd name="adj1" fmla="val 148604"/>
              <a:gd name="adj2" fmla="val 85987"/>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ログイン</a:t>
            </a:r>
            <a:endParaRPr lang="en-US" altLang="ja-JP" sz="2000" dirty="0"/>
          </a:p>
        </p:txBody>
      </p:sp>
    </p:spTree>
    <p:extLst>
      <p:ext uri="{BB962C8B-B14F-4D97-AF65-F5344CB8AC3E}">
        <p14:creationId xmlns:p14="http://schemas.microsoft.com/office/powerpoint/2010/main" val="233550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37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9"/>
                </p:tgtEl>
              </p:cMediaNode>
            </p:video>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9"/>
                                        </p:tgtEl>
                                      </p:cBhvr>
                                    </p:cmd>
                                  </p:childTnLst>
                                </p:cTn>
                              </p:par>
                            </p:childTnLst>
                          </p:cTn>
                        </p:par>
                      </p:childTnLst>
                    </p:cTn>
                  </p:par>
                </p:childTnLst>
              </p:cTn>
              <p:nextCondLst>
                <p:cond evt="onClick" delay="0">
                  <p:tgtEl>
                    <p:spTgt spid="9"/>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A29CE1-5C30-91C1-6F14-6C5CDD159DAB}"/>
              </a:ext>
            </a:extLst>
          </p:cNvPr>
          <p:cNvSpPr>
            <a:spLocks noGrp="1"/>
          </p:cNvSpPr>
          <p:nvPr>
            <p:ph type="title"/>
          </p:nvPr>
        </p:nvSpPr>
        <p:spPr/>
        <p:txBody>
          <a:bodyPr/>
          <a:lstStyle/>
          <a:p>
            <a:r>
              <a:rPr lang="en-US" altLang="ja-JP" dirty="0"/>
              <a:t>UTOL </a:t>
            </a:r>
            <a:r>
              <a:rPr lang="ja-JP" altLang="en-US"/>
              <a:t>の基本</a:t>
            </a:r>
            <a:endParaRPr kumimoji="1" lang="ja-JP" altLang="en-US"/>
          </a:p>
        </p:txBody>
      </p:sp>
      <p:sp>
        <p:nvSpPr>
          <p:cNvPr id="3" name="コンテンツ プレースホルダー 2">
            <a:extLst>
              <a:ext uri="{FF2B5EF4-FFF2-40B4-BE49-F238E27FC236}">
                <a16:creationId xmlns:a16="http://schemas.microsoft.com/office/drawing/2014/main" id="{C8E378E8-6B0E-059A-3146-C9ED3A5902F9}"/>
              </a:ext>
            </a:extLst>
          </p:cNvPr>
          <p:cNvSpPr>
            <a:spLocks noGrp="1"/>
          </p:cNvSpPr>
          <p:nvPr>
            <p:ph idx="1"/>
          </p:nvPr>
        </p:nvSpPr>
        <p:spPr/>
        <p:txBody>
          <a:bodyPr/>
          <a:lstStyle/>
          <a:p>
            <a:r>
              <a:rPr lang="ja-JP" altLang="en-US"/>
              <a:t>時間割から，</a:t>
            </a:r>
            <a:r>
              <a:rPr kumimoji="1" lang="ja-JP" altLang="en-US"/>
              <a:t>科目（コース）を選びます</a:t>
            </a:r>
          </a:p>
        </p:txBody>
      </p:sp>
      <p:sp>
        <p:nvSpPr>
          <p:cNvPr id="4" name="日付プレースホルダー 3">
            <a:extLst>
              <a:ext uri="{FF2B5EF4-FFF2-40B4-BE49-F238E27FC236}">
                <a16:creationId xmlns:a16="http://schemas.microsoft.com/office/drawing/2014/main" id="{5BBDDA8A-23D5-A5AB-E2B6-B28FDC4D257C}"/>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21059766-27CF-568A-5B5F-0C4D37D2B63D}"/>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976FEDB5-EC55-D79A-8C35-697BBB5F8DBF}"/>
              </a:ext>
            </a:extLst>
          </p:cNvPr>
          <p:cNvSpPr>
            <a:spLocks noGrp="1"/>
          </p:cNvSpPr>
          <p:nvPr>
            <p:ph type="sldNum" sz="quarter" idx="12"/>
          </p:nvPr>
        </p:nvSpPr>
        <p:spPr/>
        <p:txBody>
          <a:bodyPr/>
          <a:lstStyle/>
          <a:p>
            <a:fld id="{EDF77D8D-9987-453A-9A05-EB91CA595C68}" type="slidenum">
              <a:rPr lang="ja-JP" altLang="en-US" smtClean="0"/>
              <a:pPr/>
              <a:t>12</a:t>
            </a:fld>
            <a:endParaRPr lang="ja-JP" altLang="en-US"/>
          </a:p>
        </p:txBody>
      </p:sp>
      <p:pic>
        <p:nvPicPr>
          <p:cNvPr id="7" name="図 6" descr="アイコン&#10;&#10;自動的に生成された説明">
            <a:extLst>
              <a:ext uri="{FF2B5EF4-FFF2-40B4-BE49-F238E27FC236}">
                <a16:creationId xmlns:a16="http://schemas.microsoft.com/office/drawing/2014/main" id="{72EB7C2E-4A86-4338-77C7-C9D804A29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UTOL course x2">
            <a:hlinkClick r:id="" action="ppaction://media"/>
            <a:extLst>
              <a:ext uri="{FF2B5EF4-FFF2-40B4-BE49-F238E27FC236}">
                <a16:creationId xmlns:a16="http://schemas.microsoft.com/office/drawing/2014/main" id="{5896D717-031B-2091-C776-7F1CF2C99C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462" b="269"/>
          <a:stretch>
            <a:fillRect/>
          </a:stretch>
        </p:blipFill>
        <p:spPr>
          <a:xfrm>
            <a:off x="2160000" y="1872000"/>
            <a:ext cx="7863840" cy="4788000"/>
          </a:xfrm>
          <a:prstGeom prst="rect">
            <a:avLst/>
          </a:prstGeom>
          <a:ln>
            <a:solidFill>
              <a:srgbClr val="7030A0"/>
            </a:solidFill>
          </a:ln>
        </p:spPr>
      </p:pic>
      <p:sp>
        <p:nvSpPr>
          <p:cNvPr id="9" name="正方形/長方形 8">
            <a:extLst>
              <a:ext uri="{FF2B5EF4-FFF2-40B4-BE49-F238E27FC236}">
                <a16:creationId xmlns:a16="http://schemas.microsoft.com/office/drawing/2014/main" id="{D9951D50-95CA-92C1-631D-08B54459D6C2}"/>
              </a:ext>
            </a:extLst>
          </p:cNvPr>
          <p:cNvSpPr/>
          <p:nvPr/>
        </p:nvSpPr>
        <p:spPr>
          <a:xfrm>
            <a:off x="7392144" y="1908000"/>
            <a:ext cx="432048"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AE81CE25-EB1B-DDF8-9B1C-C247D87F13F8}"/>
              </a:ext>
            </a:extLst>
          </p:cNvPr>
          <p:cNvSpPr/>
          <p:nvPr/>
        </p:nvSpPr>
        <p:spPr>
          <a:xfrm>
            <a:off x="9657911" y="1302063"/>
            <a:ext cx="1573913" cy="649316"/>
          </a:xfrm>
          <a:prstGeom prst="wedgeRoundRectCallout">
            <a:avLst>
              <a:gd name="adj1" fmla="val -165165"/>
              <a:gd name="adj2" fmla="val 42401"/>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マニュアル</a:t>
            </a:r>
            <a:endParaRPr lang="en-US" altLang="ja-JP" sz="2000" dirty="0"/>
          </a:p>
        </p:txBody>
      </p:sp>
    </p:spTree>
    <p:extLst>
      <p:ext uri="{BB962C8B-B14F-4D97-AF65-F5344CB8AC3E}">
        <p14:creationId xmlns:p14="http://schemas.microsoft.com/office/powerpoint/2010/main" val="91470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38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A51BD2-B582-DF15-9F41-6F326DAF14E9}"/>
              </a:ext>
            </a:extLst>
          </p:cNvPr>
          <p:cNvSpPr>
            <a:spLocks noGrp="1"/>
          </p:cNvSpPr>
          <p:nvPr>
            <p:ph type="title"/>
          </p:nvPr>
        </p:nvSpPr>
        <p:spPr/>
        <p:txBody>
          <a:bodyPr/>
          <a:lstStyle/>
          <a:p>
            <a:r>
              <a:rPr kumimoji="1" lang="en-US" altLang="ja-JP" dirty="0"/>
              <a:t>UTOL </a:t>
            </a:r>
            <a:r>
              <a:rPr kumimoji="1" lang="ja-JP" altLang="en-US"/>
              <a:t>の基本</a:t>
            </a:r>
          </a:p>
        </p:txBody>
      </p:sp>
      <p:sp>
        <p:nvSpPr>
          <p:cNvPr id="3" name="コンテンツ プレースホルダー 2">
            <a:extLst>
              <a:ext uri="{FF2B5EF4-FFF2-40B4-BE49-F238E27FC236}">
                <a16:creationId xmlns:a16="http://schemas.microsoft.com/office/drawing/2014/main" id="{E4B6AF08-A73E-768D-80E9-9C91DC871235}"/>
              </a:ext>
            </a:extLst>
          </p:cNvPr>
          <p:cNvSpPr>
            <a:spLocks noGrp="1"/>
          </p:cNvSpPr>
          <p:nvPr>
            <p:ph idx="1"/>
          </p:nvPr>
        </p:nvSpPr>
        <p:spPr/>
        <p:txBody>
          <a:bodyPr/>
          <a:lstStyle/>
          <a:p>
            <a:r>
              <a:rPr kumimoji="1" lang="en-US" altLang="ja-JP" dirty="0"/>
              <a:t>3</a:t>
            </a:r>
            <a:r>
              <a:rPr kumimoji="1" lang="ja-JP" altLang="en-US"/>
              <a:t>月中に</a:t>
            </a:r>
            <a:r>
              <a:rPr kumimoji="1" lang="en-US" altLang="ja-JP" dirty="0"/>
              <a:t> 2024 </a:t>
            </a:r>
            <a:r>
              <a:rPr kumimoji="1" lang="ja-JP" altLang="en-US"/>
              <a:t>年度のコースを表示するには一手間必要です</a:t>
            </a:r>
            <a:endParaRPr kumimoji="1" lang="en-US" altLang="ja-JP" dirty="0"/>
          </a:p>
        </p:txBody>
      </p:sp>
      <p:sp>
        <p:nvSpPr>
          <p:cNvPr id="4" name="日付プレースホルダー 3">
            <a:extLst>
              <a:ext uri="{FF2B5EF4-FFF2-40B4-BE49-F238E27FC236}">
                <a16:creationId xmlns:a16="http://schemas.microsoft.com/office/drawing/2014/main" id="{9B3CF301-6B3E-2F09-FDB6-35022C99E8C7}"/>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0B2D4C89-62EA-2113-6DC2-89765A9D2874}"/>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02AA628B-A86B-704D-0B94-34362A8621B7}"/>
              </a:ext>
            </a:extLst>
          </p:cNvPr>
          <p:cNvSpPr>
            <a:spLocks noGrp="1"/>
          </p:cNvSpPr>
          <p:nvPr>
            <p:ph type="sldNum" sz="quarter" idx="12"/>
          </p:nvPr>
        </p:nvSpPr>
        <p:spPr/>
        <p:txBody>
          <a:bodyPr/>
          <a:lstStyle/>
          <a:p>
            <a:fld id="{EDF77D8D-9987-453A-9A05-EB91CA595C68}" type="slidenum">
              <a:rPr lang="ja-JP" altLang="en-US" smtClean="0"/>
              <a:pPr/>
              <a:t>13</a:t>
            </a:fld>
            <a:endParaRPr lang="ja-JP" altLang="en-US"/>
          </a:p>
        </p:txBody>
      </p:sp>
      <p:pic>
        <p:nvPicPr>
          <p:cNvPr id="7" name="UTOL 学期選択x2">
            <a:hlinkClick r:id="" action="ppaction://media"/>
            <a:extLst>
              <a:ext uri="{FF2B5EF4-FFF2-40B4-BE49-F238E27FC236}">
                <a16:creationId xmlns:a16="http://schemas.microsoft.com/office/drawing/2014/main" id="{61CAFCA3-FAB4-489A-318D-0185622755F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2467" b="263"/>
          <a:stretch/>
        </p:blipFill>
        <p:spPr>
          <a:xfrm>
            <a:off x="2160000" y="1872000"/>
            <a:ext cx="7863840" cy="4788000"/>
          </a:xfrm>
          <a:prstGeom prst="rect">
            <a:avLst/>
          </a:prstGeom>
        </p:spPr>
      </p:pic>
      <p:sp>
        <p:nvSpPr>
          <p:cNvPr id="8" name="正方形/長方形 7">
            <a:extLst>
              <a:ext uri="{FF2B5EF4-FFF2-40B4-BE49-F238E27FC236}">
                <a16:creationId xmlns:a16="http://schemas.microsoft.com/office/drawing/2014/main" id="{C10995DB-67D5-8C52-6F10-0089AABE1A71}"/>
              </a:ext>
            </a:extLst>
          </p:cNvPr>
          <p:cNvSpPr/>
          <p:nvPr/>
        </p:nvSpPr>
        <p:spPr>
          <a:xfrm flipV="1">
            <a:off x="3935760" y="4293096"/>
            <a:ext cx="1368152"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角丸四角形吹き出し 8">
            <a:extLst>
              <a:ext uri="{FF2B5EF4-FFF2-40B4-BE49-F238E27FC236}">
                <a16:creationId xmlns:a16="http://schemas.microsoft.com/office/drawing/2014/main" id="{31FB0F9E-7DE6-C809-9D6E-46EDCEE05251}"/>
              </a:ext>
            </a:extLst>
          </p:cNvPr>
          <p:cNvSpPr/>
          <p:nvPr/>
        </p:nvSpPr>
        <p:spPr>
          <a:xfrm>
            <a:off x="147800" y="3429000"/>
            <a:ext cx="2702600" cy="755960"/>
          </a:xfrm>
          <a:prstGeom prst="wedgeRoundRectCallout">
            <a:avLst>
              <a:gd name="adj1" fmla="val 89544"/>
              <a:gd name="adj2" fmla="val 71028"/>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年度とタームを選択</a:t>
            </a:r>
            <a:endParaRPr lang="en-US" altLang="ja-JP" sz="2000" dirty="0"/>
          </a:p>
        </p:txBody>
      </p:sp>
      <p:pic>
        <p:nvPicPr>
          <p:cNvPr id="10" name="図 9" descr="アイコン&#10;&#10;自動的に生成された説明">
            <a:extLst>
              <a:ext uri="{FF2B5EF4-FFF2-40B4-BE49-F238E27FC236}">
                <a16:creationId xmlns:a16="http://schemas.microsoft.com/office/drawing/2014/main" id="{5E4FEF57-F93D-EC3D-20E3-CF3CBCB1D4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Tree>
    <p:extLst>
      <p:ext uri="{BB962C8B-B14F-4D97-AF65-F5344CB8AC3E}">
        <p14:creationId xmlns:p14="http://schemas.microsoft.com/office/powerpoint/2010/main" val="177887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45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bldLst>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819C9F-2B84-6F8E-84FE-E6EE9761EFFA}"/>
              </a:ext>
            </a:extLst>
          </p:cNvPr>
          <p:cNvSpPr>
            <a:spLocks noGrp="1"/>
          </p:cNvSpPr>
          <p:nvPr>
            <p:ph type="title"/>
          </p:nvPr>
        </p:nvSpPr>
        <p:spPr/>
        <p:txBody>
          <a:bodyPr/>
          <a:lstStyle/>
          <a:p>
            <a:r>
              <a:rPr lang="ja-JP" altLang="en-US"/>
              <a:t>授業時間外</a:t>
            </a:r>
            <a:r>
              <a:rPr kumimoji="1" lang="ja-JP" altLang="en-US"/>
              <a:t>の学生との連絡方法</a:t>
            </a:r>
          </a:p>
        </p:txBody>
      </p:sp>
      <p:sp>
        <p:nvSpPr>
          <p:cNvPr id="3" name="コンテンツ プレースホルダー 2">
            <a:extLst>
              <a:ext uri="{FF2B5EF4-FFF2-40B4-BE49-F238E27FC236}">
                <a16:creationId xmlns:a16="http://schemas.microsoft.com/office/drawing/2014/main" id="{EEC23BBE-9CE8-1D19-FCD6-85ACB63DE667}"/>
              </a:ext>
            </a:extLst>
          </p:cNvPr>
          <p:cNvSpPr>
            <a:spLocks noGrp="1"/>
          </p:cNvSpPr>
          <p:nvPr>
            <p:ph idx="1"/>
          </p:nvPr>
        </p:nvSpPr>
        <p:spPr/>
        <p:txBody>
          <a:bodyPr/>
          <a:lstStyle/>
          <a:p>
            <a:r>
              <a:rPr kumimoji="1" lang="ja-JP" altLang="en-US"/>
              <a:t>教員から学生への連絡は，</a:t>
            </a:r>
            <a:r>
              <a:rPr lang="en-US" altLang="ja-JP" dirty="0"/>
              <a:t>UTOL </a:t>
            </a:r>
            <a:r>
              <a:rPr lang="ja-JP" altLang="en-US"/>
              <a:t>の「お知らせ」の利用を推奨します</a:t>
            </a:r>
            <a:endParaRPr lang="en-US" altLang="ja-JP" dirty="0"/>
          </a:p>
          <a:p>
            <a:pPr lvl="1"/>
            <a:r>
              <a:rPr lang="ja-JP" altLang="en-US"/>
              <a:t>履修者全員に送ることも，一部の学生に送ることもできます</a:t>
            </a:r>
            <a:endParaRPr lang="en-US" altLang="ja-JP" dirty="0"/>
          </a:p>
          <a:p>
            <a:r>
              <a:rPr kumimoji="1" lang="ja-JP" altLang="en-US"/>
              <a:t>学生から教員への連絡は，</a:t>
            </a:r>
            <a:r>
              <a:rPr lang="en-US" altLang="ja-JP" dirty="0"/>
              <a:t>UTOL </a:t>
            </a:r>
            <a:r>
              <a:rPr lang="ja-JP" altLang="en-US"/>
              <a:t>の「メッセージ」あるいはメールの利用を推奨します</a:t>
            </a:r>
            <a:endParaRPr lang="en-US" altLang="ja-JP" dirty="0"/>
          </a:p>
          <a:p>
            <a:pPr lvl="1"/>
            <a:r>
              <a:rPr lang="ja-JP" altLang="en-US"/>
              <a:t>「メッセージ」を使うと，メールアドレスの交換が不要になります</a:t>
            </a:r>
            <a:endParaRPr lang="en-US" altLang="ja-JP" dirty="0"/>
          </a:p>
          <a:p>
            <a:r>
              <a:rPr lang="en-US" altLang="ja-JP" dirty="0"/>
              <a:t>UTOL</a:t>
            </a:r>
            <a:r>
              <a:rPr lang="ja-JP" altLang="en-US"/>
              <a:t>を使うかどうに関わらず，標準的に利用する連絡方法を学生に伝えてください</a:t>
            </a:r>
            <a:endParaRPr lang="en-US" altLang="ja-JP" dirty="0"/>
          </a:p>
          <a:p>
            <a:pPr lvl="1"/>
            <a:r>
              <a:rPr lang="ja-JP" altLang="en-US"/>
              <a:t>なお，教員によって連絡方法が異なると，多くの授業をとっている学生は混乱しやすいので，なるべく統一することが望まれます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8B895B9B-1B2C-789C-BDEE-77FDE9B9A851}"/>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C2EB1275-9377-A9AE-9784-C927F7A53FC6}"/>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B27F14B-C61F-921A-3166-22E6C5D27C6B}"/>
              </a:ext>
            </a:extLst>
          </p:cNvPr>
          <p:cNvSpPr>
            <a:spLocks noGrp="1"/>
          </p:cNvSpPr>
          <p:nvPr>
            <p:ph type="sldNum" sz="quarter" idx="12"/>
          </p:nvPr>
        </p:nvSpPr>
        <p:spPr/>
        <p:txBody>
          <a:bodyPr/>
          <a:lstStyle/>
          <a:p>
            <a:fld id="{EDF77D8D-9987-453A-9A05-EB91CA595C68}" type="slidenum">
              <a:rPr lang="ja-JP" altLang="en-US" smtClean="0"/>
              <a:pPr/>
              <a:t>14</a:t>
            </a:fld>
            <a:endParaRPr lang="ja-JP" altLang="en-US"/>
          </a:p>
        </p:txBody>
      </p:sp>
      <p:pic>
        <p:nvPicPr>
          <p:cNvPr id="7" name="図 6" descr="アイコン&#10;&#10;自動的に生成された説明">
            <a:extLst>
              <a:ext uri="{FF2B5EF4-FFF2-40B4-BE49-F238E27FC236}">
                <a16:creationId xmlns:a16="http://schemas.microsoft.com/office/drawing/2014/main" id="{D47B24F7-FEF7-7FF0-ABDA-80F30A28E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Tree>
    <p:extLst>
      <p:ext uri="{BB962C8B-B14F-4D97-AF65-F5344CB8AC3E}">
        <p14:creationId xmlns:p14="http://schemas.microsoft.com/office/powerpoint/2010/main" val="2332694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33AAB-76E9-9CB0-AC53-FA0F3FCC996C}"/>
              </a:ext>
            </a:extLst>
          </p:cNvPr>
          <p:cNvSpPr>
            <a:spLocks noGrp="1"/>
          </p:cNvSpPr>
          <p:nvPr>
            <p:ph type="title"/>
          </p:nvPr>
        </p:nvSpPr>
        <p:spPr/>
        <p:txBody>
          <a:bodyPr/>
          <a:lstStyle/>
          <a:p>
            <a:r>
              <a:rPr kumimoji="1" lang="ja-JP" altLang="en-US"/>
              <a:t>授業時間外のコミュニケーション</a:t>
            </a:r>
          </a:p>
        </p:txBody>
      </p:sp>
      <p:sp>
        <p:nvSpPr>
          <p:cNvPr id="3" name="コンテンツ プレースホルダー 2">
            <a:extLst>
              <a:ext uri="{FF2B5EF4-FFF2-40B4-BE49-F238E27FC236}">
                <a16:creationId xmlns:a16="http://schemas.microsoft.com/office/drawing/2014/main" id="{79CA83AF-AC29-7791-7E09-7A69DF65610C}"/>
              </a:ext>
            </a:extLst>
          </p:cNvPr>
          <p:cNvSpPr>
            <a:spLocks noGrp="1"/>
          </p:cNvSpPr>
          <p:nvPr>
            <p:ph idx="1"/>
          </p:nvPr>
        </p:nvSpPr>
        <p:spPr/>
        <p:txBody>
          <a:bodyPr/>
          <a:lstStyle/>
          <a:p>
            <a:r>
              <a:rPr kumimoji="1" lang="ja-JP" altLang="en-US"/>
              <a:t>学生への連絡には，コース内で「お知らせ」を新規登録してください</a:t>
            </a:r>
          </a:p>
        </p:txBody>
      </p:sp>
      <p:sp>
        <p:nvSpPr>
          <p:cNvPr id="4" name="日付プレースホルダー 3">
            <a:extLst>
              <a:ext uri="{FF2B5EF4-FFF2-40B4-BE49-F238E27FC236}">
                <a16:creationId xmlns:a16="http://schemas.microsoft.com/office/drawing/2014/main" id="{51BE0057-D791-8DB7-74AD-74A789E4EAF3}"/>
              </a:ext>
            </a:extLst>
          </p:cNvPr>
          <p:cNvSpPr>
            <a:spLocks noGrp="1"/>
          </p:cNvSpPr>
          <p:nvPr>
            <p:ph type="dt" sz="half" idx="10"/>
          </p:nvPr>
        </p:nvSpPr>
        <p:spPr>
          <a:xfrm>
            <a:off x="943448" y="6356350"/>
            <a:ext cx="2743200" cy="365125"/>
          </a:xfrm>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E12C0763-01DD-65E1-D928-5765DC27A864}"/>
              </a:ext>
            </a:extLst>
          </p:cNvPr>
          <p:cNvSpPr>
            <a:spLocks noGrp="1"/>
          </p:cNvSpPr>
          <p:nvPr>
            <p:ph type="ftr" sz="quarter" idx="11"/>
          </p:nvPr>
        </p:nvSpPr>
        <p:spPr>
          <a:xfrm>
            <a:off x="4143848" y="6356350"/>
            <a:ext cx="4834800" cy="365125"/>
          </a:xfrm>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54A080C-FEDB-B82D-BD67-2BDD4ECEF564}"/>
              </a:ext>
            </a:extLst>
          </p:cNvPr>
          <p:cNvSpPr>
            <a:spLocks noGrp="1"/>
          </p:cNvSpPr>
          <p:nvPr>
            <p:ph type="sldNum" sz="quarter" idx="12"/>
          </p:nvPr>
        </p:nvSpPr>
        <p:spPr/>
        <p:txBody>
          <a:bodyPr/>
          <a:lstStyle/>
          <a:p>
            <a:fld id="{EDF77D8D-9987-453A-9A05-EB91CA595C68}" type="slidenum">
              <a:rPr lang="ja-JP" altLang="en-US" smtClean="0"/>
              <a:pPr/>
              <a:t>15</a:t>
            </a:fld>
            <a:endParaRPr lang="ja-JP" altLang="en-US"/>
          </a:p>
        </p:txBody>
      </p:sp>
      <p:pic>
        <p:nvPicPr>
          <p:cNvPr id="9" name="UTOL お知らせx2">
            <a:hlinkClick r:id="" action="ppaction://media"/>
            <a:extLst>
              <a:ext uri="{FF2B5EF4-FFF2-40B4-BE49-F238E27FC236}">
                <a16:creationId xmlns:a16="http://schemas.microsoft.com/office/drawing/2014/main" id="{DFE08A17-3FD6-3CFE-27CB-6139A43E8A7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2462" b="269"/>
          <a:stretch/>
        </p:blipFill>
        <p:spPr>
          <a:xfrm>
            <a:off x="2624648" y="1872000"/>
            <a:ext cx="7863840" cy="4788000"/>
          </a:xfrm>
          <a:prstGeom prst="rect">
            <a:avLst/>
          </a:prstGeom>
          <a:ln>
            <a:solidFill>
              <a:srgbClr val="7030A0"/>
            </a:solidFill>
          </a:ln>
        </p:spPr>
      </p:pic>
      <p:sp>
        <p:nvSpPr>
          <p:cNvPr id="10" name="正方形/長方形 9">
            <a:extLst>
              <a:ext uri="{FF2B5EF4-FFF2-40B4-BE49-F238E27FC236}">
                <a16:creationId xmlns:a16="http://schemas.microsoft.com/office/drawing/2014/main" id="{D9D1B445-F842-6F0F-8FC3-74F0A52DA186}"/>
              </a:ext>
            </a:extLst>
          </p:cNvPr>
          <p:cNvSpPr/>
          <p:nvPr/>
        </p:nvSpPr>
        <p:spPr>
          <a:xfrm>
            <a:off x="4544424" y="5085208"/>
            <a:ext cx="28803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A9E1CEFC-BE28-233E-8A70-B70F0AF2FDF2}"/>
              </a:ext>
            </a:extLst>
          </p:cNvPr>
          <p:cNvSpPr/>
          <p:nvPr/>
        </p:nvSpPr>
        <p:spPr>
          <a:xfrm>
            <a:off x="613960" y="3622632"/>
            <a:ext cx="2378376" cy="649316"/>
          </a:xfrm>
          <a:prstGeom prst="wedgeRoundRectCallout">
            <a:avLst>
              <a:gd name="adj1" fmla="val 117633"/>
              <a:gd name="adj2" fmla="val 177914"/>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新規登録ボタン</a:t>
            </a:r>
            <a:endParaRPr lang="en-US" altLang="ja-JP" sz="2000" dirty="0"/>
          </a:p>
        </p:txBody>
      </p:sp>
      <p:pic>
        <p:nvPicPr>
          <p:cNvPr id="7" name="図 6" descr="アイコン&#10;&#10;自動的に生成された説明">
            <a:extLst>
              <a:ext uri="{FF2B5EF4-FFF2-40B4-BE49-F238E27FC236}">
                <a16:creationId xmlns:a16="http://schemas.microsoft.com/office/drawing/2014/main" id="{8CFBAA07-759F-30E9-775B-2876D5929E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Tree>
    <p:extLst>
      <p:ext uri="{BB962C8B-B14F-4D97-AF65-F5344CB8AC3E}">
        <p14:creationId xmlns:p14="http://schemas.microsoft.com/office/powerpoint/2010/main" val="409303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375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9"/>
                </p:tgtEl>
              </p:cMediaNode>
            </p:video>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9"/>
                                        </p:tgtEl>
                                      </p:cBhvr>
                                    </p:cmd>
                                  </p:childTnLst>
                                </p:cTn>
                              </p:par>
                            </p:childTnLst>
                          </p:cTn>
                        </p:par>
                      </p:childTnLst>
                    </p:cTn>
                  </p:par>
                </p:childTnLst>
              </p:cTn>
              <p:nextCondLst>
                <p:cond evt="onClick" delay="0">
                  <p:tgtEl>
                    <p:spTgt spid="9"/>
                  </p:tgtEl>
                </p:cond>
              </p:nextCondLst>
            </p:seq>
          </p:childTnLst>
        </p:cTn>
      </p:par>
    </p:tnLst>
    <p:bldLst>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38891E-DAC5-0D62-F00E-4B4F65792BF4}"/>
              </a:ext>
            </a:extLst>
          </p:cNvPr>
          <p:cNvSpPr>
            <a:spLocks noGrp="1"/>
          </p:cNvSpPr>
          <p:nvPr>
            <p:ph type="title"/>
          </p:nvPr>
        </p:nvSpPr>
        <p:spPr/>
        <p:txBody>
          <a:bodyPr/>
          <a:lstStyle/>
          <a:p>
            <a:r>
              <a:rPr kumimoji="1" lang="ja-JP" altLang="en-US"/>
              <a:t>授業時間外のコミュニケーション</a:t>
            </a:r>
          </a:p>
        </p:txBody>
      </p:sp>
      <p:sp>
        <p:nvSpPr>
          <p:cNvPr id="3" name="コンテンツ プレースホルダー 2">
            <a:extLst>
              <a:ext uri="{FF2B5EF4-FFF2-40B4-BE49-F238E27FC236}">
                <a16:creationId xmlns:a16="http://schemas.microsoft.com/office/drawing/2014/main" id="{400A25AE-410C-3099-49A9-010681D4437F}"/>
              </a:ext>
            </a:extLst>
          </p:cNvPr>
          <p:cNvSpPr>
            <a:spLocks noGrp="1"/>
          </p:cNvSpPr>
          <p:nvPr>
            <p:ph idx="1"/>
          </p:nvPr>
        </p:nvSpPr>
        <p:spPr/>
        <p:txBody>
          <a:bodyPr/>
          <a:lstStyle/>
          <a:p>
            <a:r>
              <a:rPr kumimoji="1" lang="ja-JP" altLang="en-US"/>
              <a:t>「お知らせ」のタイトル，内容等を入力してください</a:t>
            </a:r>
          </a:p>
        </p:txBody>
      </p:sp>
      <p:sp>
        <p:nvSpPr>
          <p:cNvPr id="4" name="日付プレースホルダー 3">
            <a:extLst>
              <a:ext uri="{FF2B5EF4-FFF2-40B4-BE49-F238E27FC236}">
                <a16:creationId xmlns:a16="http://schemas.microsoft.com/office/drawing/2014/main" id="{2DE557DA-9A62-785C-7074-086A7AA5738B}"/>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385E1C29-92AE-5195-E363-C67D4345B9CE}"/>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9108C8EB-4EC3-20B9-E65A-F21A83F40974}"/>
              </a:ext>
            </a:extLst>
          </p:cNvPr>
          <p:cNvSpPr>
            <a:spLocks noGrp="1"/>
          </p:cNvSpPr>
          <p:nvPr>
            <p:ph type="sldNum" sz="quarter" idx="12"/>
          </p:nvPr>
        </p:nvSpPr>
        <p:spPr/>
        <p:txBody>
          <a:bodyPr/>
          <a:lstStyle/>
          <a:p>
            <a:fld id="{EDF77D8D-9987-453A-9A05-EB91CA595C68}" type="slidenum">
              <a:rPr lang="ja-JP" altLang="en-US" smtClean="0"/>
              <a:pPr/>
              <a:t>16</a:t>
            </a:fld>
            <a:endParaRPr lang="ja-JP" altLang="en-US"/>
          </a:p>
        </p:txBody>
      </p:sp>
      <p:pic>
        <p:nvPicPr>
          <p:cNvPr id="7" name="UTOL お知らせ入力x2">
            <a:hlinkClick r:id="" action="ppaction://media"/>
            <a:extLst>
              <a:ext uri="{FF2B5EF4-FFF2-40B4-BE49-F238E27FC236}">
                <a16:creationId xmlns:a16="http://schemas.microsoft.com/office/drawing/2014/main" id="{7013DC0C-0C32-B48E-6C4D-0D442051264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2467" b="263"/>
          <a:stretch/>
        </p:blipFill>
        <p:spPr>
          <a:xfrm>
            <a:off x="2160000" y="1872000"/>
            <a:ext cx="7863840" cy="4788000"/>
          </a:xfrm>
          <a:prstGeom prst="rect">
            <a:avLst/>
          </a:prstGeom>
          <a:ln>
            <a:solidFill>
              <a:srgbClr val="7030A0"/>
            </a:solidFill>
          </a:ln>
        </p:spPr>
      </p:pic>
      <p:pic>
        <p:nvPicPr>
          <p:cNvPr id="8" name="図 7" descr="アイコン&#10;&#10;自動的に生成された説明">
            <a:extLst>
              <a:ext uri="{FF2B5EF4-FFF2-40B4-BE49-F238E27FC236}">
                <a16:creationId xmlns:a16="http://schemas.microsoft.com/office/drawing/2014/main" id="{02211203-48C1-54B2-E443-F623DC0733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
        <p:nvSpPr>
          <p:cNvPr id="9" name="正方形/長方形 8">
            <a:extLst>
              <a:ext uri="{FF2B5EF4-FFF2-40B4-BE49-F238E27FC236}">
                <a16:creationId xmlns:a16="http://schemas.microsoft.com/office/drawing/2014/main" id="{00013820-5FB4-A193-A962-8D612126CCBD}"/>
              </a:ext>
            </a:extLst>
          </p:cNvPr>
          <p:cNvSpPr/>
          <p:nvPr/>
        </p:nvSpPr>
        <p:spPr>
          <a:xfrm flipV="1">
            <a:off x="4079776" y="3466097"/>
            <a:ext cx="5544616" cy="190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9BCDB7F5-59E3-6189-61B6-278BC747E0E0}"/>
              </a:ext>
            </a:extLst>
          </p:cNvPr>
          <p:cNvSpPr/>
          <p:nvPr/>
        </p:nvSpPr>
        <p:spPr>
          <a:xfrm>
            <a:off x="291816" y="2602007"/>
            <a:ext cx="3139888" cy="755960"/>
          </a:xfrm>
          <a:prstGeom prst="wedgeRoundRectCallout">
            <a:avLst>
              <a:gd name="adj1" fmla="val 90342"/>
              <a:gd name="adj2" fmla="val 6274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一斉送信メールの題目（</a:t>
            </a:r>
            <a:r>
              <a:rPr lang="en-US" altLang="ja-JP" sz="2000" dirty="0"/>
              <a:t>Subject)</a:t>
            </a:r>
            <a:r>
              <a:rPr lang="ja-JP" altLang="en-US" sz="2000"/>
              <a:t>と本文に相当</a:t>
            </a:r>
            <a:endParaRPr lang="en-US" altLang="ja-JP" sz="2000" dirty="0"/>
          </a:p>
        </p:txBody>
      </p:sp>
      <p:sp>
        <p:nvSpPr>
          <p:cNvPr id="11" name="正方形/長方形 10">
            <a:extLst>
              <a:ext uri="{FF2B5EF4-FFF2-40B4-BE49-F238E27FC236}">
                <a16:creationId xmlns:a16="http://schemas.microsoft.com/office/drawing/2014/main" id="{1D3C65FC-04F5-39DF-F326-CCBC285CC198}"/>
              </a:ext>
            </a:extLst>
          </p:cNvPr>
          <p:cNvSpPr/>
          <p:nvPr/>
        </p:nvSpPr>
        <p:spPr>
          <a:xfrm flipV="1">
            <a:off x="4079776" y="5500340"/>
            <a:ext cx="5544616" cy="43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角丸四角形吹き出し 11">
            <a:extLst>
              <a:ext uri="{FF2B5EF4-FFF2-40B4-BE49-F238E27FC236}">
                <a16:creationId xmlns:a16="http://schemas.microsoft.com/office/drawing/2014/main" id="{0383F5EC-8657-E811-8A0E-B2C396510939}"/>
              </a:ext>
            </a:extLst>
          </p:cNvPr>
          <p:cNvSpPr/>
          <p:nvPr/>
        </p:nvSpPr>
        <p:spPr>
          <a:xfrm>
            <a:off x="229456" y="4230120"/>
            <a:ext cx="3139888" cy="755960"/>
          </a:xfrm>
          <a:prstGeom prst="wedgeRoundRectCallout">
            <a:avLst>
              <a:gd name="adj1" fmla="val 71991"/>
              <a:gd name="adj2" fmla="val 127365"/>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掲示期間は内容に応じて適切に設定</a:t>
            </a:r>
            <a:endParaRPr lang="en-US" altLang="ja-JP" sz="2000" dirty="0"/>
          </a:p>
        </p:txBody>
      </p:sp>
      <p:sp>
        <p:nvSpPr>
          <p:cNvPr id="13" name="正方形/長方形 12">
            <a:extLst>
              <a:ext uri="{FF2B5EF4-FFF2-40B4-BE49-F238E27FC236}">
                <a16:creationId xmlns:a16="http://schemas.microsoft.com/office/drawing/2014/main" id="{75CE04D1-FAF5-0413-69AC-D90A3E7566BA}"/>
              </a:ext>
            </a:extLst>
          </p:cNvPr>
          <p:cNvSpPr/>
          <p:nvPr/>
        </p:nvSpPr>
        <p:spPr>
          <a:xfrm flipV="1">
            <a:off x="5131112" y="4005064"/>
            <a:ext cx="425462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角丸四角形吹き出し 13">
            <a:extLst>
              <a:ext uri="{FF2B5EF4-FFF2-40B4-BE49-F238E27FC236}">
                <a16:creationId xmlns:a16="http://schemas.microsoft.com/office/drawing/2014/main" id="{9496CBA1-B18C-51A1-2E40-98CC2F7A8DCC}"/>
              </a:ext>
            </a:extLst>
          </p:cNvPr>
          <p:cNvSpPr/>
          <p:nvPr/>
        </p:nvSpPr>
        <p:spPr>
          <a:xfrm>
            <a:off x="7896200" y="2167706"/>
            <a:ext cx="2882200" cy="755960"/>
          </a:xfrm>
          <a:prstGeom prst="wedgeRoundRectCallout">
            <a:avLst>
              <a:gd name="adj1" fmla="val -54038"/>
              <a:gd name="adj2" fmla="val 185405"/>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簡単な文字装飾や数式入力程度は可能</a:t>
            </a:r>
            <a:endParaRPr lang="en-US" altLang="ja-JP" sz="2000" dirty="0"/>
          </a:p>
        </p:txBody>
      </p:sp>
    </p:spTree>
    <p:extLst>
      <p:ext uri="{BB962C8B-B14F-4D97-AF65-F5344CB8AC3E}">
        <p14:creationId xmlns:p14="http://schemas.microsoft.com/office/powerpoint/2010/main" val="407877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childTnLst>
                          </p:cTn>
                        </p:par>
                        <p:par>
                          <p:cTn id="17" fill="hold">
                            <p:stCondLst>
                              <p:cond delay="0"/>
                            </p:stCondLst>
                            <p:childTnLst>
                              <p:par>
                                <p:cTn id="18" presetID="1" presetClass="mediacall" presetSubtype="0" fill="hold" nodeType="afterEffect">
                                  <p:stCondLst>
                                    <p:cond delay="0"/>
                                  </p:stCondLst>
                                  <p:childTnLst>
                                    <p:cmd type="call" cmd="playFrom(0.0)">
                                      <p:cBhvr>
                                        <p:cTn id="19" dur="116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7"/>
                </p:tgtEl>
              </p:cMediaNode>
            </p:video>
            <p:seq concurrent="1" nextAc="seek">
              <p:cTn id="21" restart="whenNotActive" fill="hold" evtFilter="cancelBubble" nodeType="interactiveSeq">
                <p:stCondLst>
                  <p:cond evt="onClick" delay="0">
                    <p:tgtEl>
                      <p:spTgt spid="7"/>
                    </p:tgtEl>
                  </p:cond>
                </p:stCondLst>
                <p:endSync evt="end" delay="0">
                  <p:rtn val="all"/>
                </p:endSync>
                <p:childTnLst>
                  <p:par>
                    <p:cTn id="22" fill="hold">
                      <p:stCondLst>
                        <p:cond delay="indefinite"/>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7"/>
                                        </p:tgtEl>
                                      </p:cBhvr>
                                    </p:cmd>
                                  </p:childTnLst>
                                </p:cTn>
                              </p:par>
                            </p:childTnLst>
                          </p:cTn>
                        </p:par>
                      </p:childTnLst>
                    </p:cTn>
                  </p:par>
                </p:childTnLst>
              </p:cTn>
              <p:nextCondLst>
                <p:cond evt="onClick" delay="0">
                  <p:tgtEl>
                    <p:spTgt spid="7"/>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C3FA7-A4C7-65A7-8C3E-9F574E32A0C2}"/>
              </a:ext>
            </a:extLst>
          </p:cNvPr>
          <p:cNvSpPr>
            <a:spLocks noGrp="1"/>
          </p:cNvSpPr>
          <p:nvPr>
            <p:ph type="title"/>
          </p:nvPr>
        </p:nvSpPr>
        <p:spPr/>
        <p:txBody>
          <a:bodyPr/>
          <a:lstStyle/>
          <a:p>
            <a:r>
              <a:rPr kumimoji="1" lang="ja-JP" altLang="en-US"/>
              <a:t>授業時間外のコミュニケーション</a:t>
            </a:r>
          </a:p>
        </p:txBody>
      </p:sp>
      <p:sp>
        <p:nvSpPr>
          <p:cNvPr id="3" name="コンテンツ プレースホルダー 2">
            <a:extLst>
              <a:ext uri="{FF2B5EF4-FFF2-40B4-BE49-F238E27FC236}">
                <a16:creationId xmlns:a16="http://schemas.microsoft.com/office/drawing/2014/main" id="{FD849410-98DA-EA4D-CD17-3AF0FD3806D1}"/>
              </a:ext>
            </a:extLst>
          </p:cNvPr>
          <p:cNvSpPr>
            <a:spLocks noGrp="1"/>
          </p:cNvSpPr>
          <p:nvPr>
            <p:ph idx="1"/>
          </p:nvPr>
        </p:nvSpPr>
        <p:spPr/>
        <p:txBody>
          <a:bodyPr/>
          <a:lstStyle/>
          <a:p>
            <a:r>
              <a:rPr kumimoji="1" lang="ja-JP" altLang="en-US"/>
              <a:t>（必要ならプレビューしてから）登録してください</a:t>
            </a:r>
          </a:p>
        </p:txBody>
      </p:sp>
      <p:sp>
        <p:nvSpPr>
          <p:cNvPr id="4" name="日付プレースホルダー 3">
            <a:extLst>
              <a:ext uri="{FF2B5EF4-FFF2-40B4-BE49-F238E27FC236}">
                <a16:creationId xmlns:a16="http://schemas.microsoft.com/office/drawing/2014/main" id="{770213F0-CD69-A196-BCFF-544B2DED8F2E}"/>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EC8B80E8-DEFA-EA83-685D-25D8C643359D}"/>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B87A93AA-FCDD-E08E-2F0B-B1064340C1D2}"/>
              </a:ext>
            </a:extLst>
          </p:cNvPr>
          <p:cNvSpPr>
            <a:spLocks noGrp="1"/>
          </p:cNvSpPr>
          <p:nvPr>
            <p:ph type="sldNum" sz="quarter" idx="12"/>
          </p:nvPr>
        </p:nvSpPr>
        <p:spPr/>
        <p:txBody>
          <a:bodyPr/>
          <a:lstStyle/>
          <a:p>
            <a:fld id="{EDF77D8D-9987-453A-9A05-EB91CA595C68}" type="slidenum">
              <a:rPr lang="ja-JP" altLang="en-US" smtClean="0"/>
              <a:pPr/>
              <a:t>17</a:t>
            </a:fld>
            <a:endParaRPr lang="ja-JP" altLang="en-US"/>
          </a:p>
        </p:txBody>
      </p:sp>
      <p:pic>
        <p:nvPicPr>
          <p:cNvPr id="7" name="UTOL お知らせ登録x2">
            <a:hlinkClick r:id="" action="ppaction://media"/>
            <a:extLst>
              <a:ext uri="{FF2B5EF4-FFF2-40B4-BE49-F238E27FC236}">
                <a16:creationId xmlns:a16="http://schemas.microsoft.com/office/drawing/2014/main" id="{312F7407-113C-DA07-B864-B5C105CF9F1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2469" b="261"/>
          <a:stretch/>
        </p:blipFill>
        <p:spPr>
          <a:xfrm>
            <a:off x="2160000" y="1872000"/>
            <a:ext cx="7863840" cy="4788000"/>
          </a:xfrm>
          <a:prstGeom prst="rect">
            <a:avLst/>
          </a:prstGeom>
          <a:ln>
            <a:solidFill>
              <a:srgbClr val="7030A0"/>
            </a:solidFill>
          </a:ln>
        </p:spPr>
      </p:pic>
      <p:pic>
        <p:nvPicPr>
          <p:cNvPr id="8" name="図 7" descr="アイコン&#10;&#10;自動的に生成された説明">
            <a:extLst>
              <a:ext uri="{FF2B5EF4-FFF2-40B4-BE49-F238E27FC236}">
                <a16:creationId xmlns:a16="http://schemas.microsoft.com/office/drawing/2014/main" id="{05BCBF97-4D71-8134-5B14-0C41614F7F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
        <p:nvSpPr>
          <p:cNvPr id="13" name="角丸四角形吹き出し 12">
            <a:extLst>
              <a:ext uri="{FF2B5EF4-FFF2-40B4-BE49-F238E27FC236}">
                <a16:creationId xmlns:a16="http://schemas.microsoft.com/office/drawing/2014/main" id="{94DD86C5-E5D1-5989-0406-3F70B1DD5515}"/>
              </a:ext>
            </a:extLst>
          </p:cNvPr>
          <p:cNvSpPr/>
          <p:nvPr/>
        </p:nvSpPr>
        <p:spPr>
          <a:xfrm>
            <a:off x="229456" y="4780260"/>
            <a:ext cx="3139888" cy="755960"/>
          </a:xfrm>
          <a:prstGeom prst="wedgeRoundRectCallout">
            <a:avLst>
              <a:gd name="adj1" fmla="val 72469"/>
              <a:gd name="adj2" fmla="val 10611"/>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学生が設定していれば，メール・</a:t>
            </a:r>
            <a:r>
              <a:rPr lang="en-US" altLang="ja-JP" sz="2000" dirty="0"/>
              <a:t>LINE</a:t>
            </a:r>
            <a:r>
              <a:rPr lang="ja-JP" altLang="en-US" sz="2000"/>
              <a:t>へも通知</a:t>
            </a:r>
            <a:endParaRPr lang="en-US" altLang="ja-JP" sz="2000" dirty="0"/>
          </a:p>
        </p:txBody>
      </p:sp>
      <p:sp>
        <p:nvSpPr>
          <p:cNvPr id="14" name="正方形/長方形 13">
            <a:extLst>
              <a:ext uri="{FF2B5EF4-FFF2-40B4-BE49-F238E27FC236}">
                <a16:creationId xmlns:a16="http://schemas.microsoft.com/office/drawing/2014/main" id="{0DC85C55-76CB-681A-F6D2-DC6183BB65DA}"/>
              </a:ext>
            </a:extLst>
          </p:cNvPr>
          <p:cNvSpPr/>
          <p:nvPr/>
        </p:nvSpPr>
        <p:spPr>
          <a:xfrm flipV="1">
            <a:off x="4079776" y="5068292"/>
            <a:ext cx="5544616" cy="3049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a:extLst>
              <a:ext uri="{FF2B5EF4-FFF2-40B4-BE49-F238E27FC236}">
                <a16:creationId xmlns:a16="http://schemas.microsoft.com/office/drawing/2014/main" id="{CA0FA4E4-1443-759E-704E-4100018447D7}"/>
              </a:ext>
            </a:extLst>
          </p:cNvPr>
          <p:cNvSpPr/>
          <p:nvPr/>
        </p:nvSpPr>
        <p:spPr>
          <a:xfrm flipV="1">
            <a:off x="4079776" y="5500251"/>
            <a:ext cx="5544616" cy="3049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角丸四角形吹き出し 15">
            <a:extLst>
              <a:ext uri="{FF2B5EF4-FFF2-40B4-BE49-F238E27FC236}">
                <a16:creationId xmlns:a16="http://schemas.microsoft.com/office/drawing/2014/main" id="{BA5B2466-F19F-7715-6C5E-63009F9E4546}"/>
              </a:ext>
            </a:extLst>
          </p:cNvPr>
          <p:cNvSpPr/>
          <p:nvPr/>
        </p:nvSpPr>
        <p:spPr>
          <a:xfrm>
            <a:off x="9702844" y="4024300"/>
            <a:ext cx="2496236" cy="755960"/>
          </a:xfrm>
          <a:prstGeom prst="wedgeRoundRectCallout">
            <a:avLst>
              <a:gd name="adj1" fmla="val -52464"/>
              <a:gd name="adj2" fmla="val 167220"/>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通知相手を限定するこもできる</a:t>
            </a:r>
            <a:endParaRPr lang="en-US" altLang="ja-JP" sz="2000" dirty="0"/>
          </a:p>
        </p:txBody>
      </p:sp>
    </p:spTree>
    <p:extLst>
      <p:ext uri="{BB962C8B-B14F-4D97-AF65-F5344CB8AC3E}">
        <p14:creationId xmlns:p14="http://schemas.microsoft.com/office/powerpoint/2010/main" val="109632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88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childTnLst>
        </p:cTn>
      </p:par>
    </p:tnLst>
    <p:bldLst>
      <p:bldP spid="13" grpId="0" animBg="1"/>
      <p:bldP spid="14"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325431-E386-8FAD-ADB8-637F672B64AC}"/>
              </a:ext>
            </a:extLst>
          </p:cNvPr>
          <p:cNvSpPr>
            <a:spLocks noGrp="1"/>
          </p:cNvSpPr>
          <p:nvPr>
            <p:ph type="title"/>
          </p:nvPr>
        </p:nvSpPr>
        <p:spPr/>
        <p:txBody>
          <a:bodyPr/>
          <a:lstStyle/>
          <a:p>
            <a:r>
              <a:rPr kumimoji="1" lang="ja-JP" altLang="en-US"/>
              <a:t>授業時間外のコミュニケーション</a:t>
            </a:r>
          </a:p>
        </p:txBody>
      </p:sp>
      <p:sp>
        <p:nvSpPr>
          <p:cNvPr id="3" name="コンテンツ プレースホルダー 2">
            <a:extLst>
              <a:ext uri="{FF2B5EF4-FFF2-40B4-BE49-F238E27FC236}">
                <a16:creationId xmlns:a16="http://schemas.microsoft.com/office/drawing/2014/main" id="{798F64E1-1EAC-E9BC-FE60-0E52B323A10B}"/>
              </a:ext>
            </a:extLst>
          </p:cNvPr>
          <p:cNvSpPr>
            <a:spLocks noGrp="1"/>
          </p:cNvSpPr>
          <p:nvPr>
            <p:ph idx="1"/>
          </p:nvPr>
        </p:nvSpPr>
        <p:spPr/>
        <p:txBody>
          <a:bodyPr/>
          <a:lstStyle/>
          <a:p>
            <a:r>
              <a:rPr kumimoji="1" lang="en-US" altLang="ja-JP" dirty="0"/>
              <a:t>UTOL </a:t>
            </a:r>
            <a:r>
              <a:rPr kumimoji="1" lang="ja-JP" altLang="en-US"/>
              <a:t>の「メッセージ」が学生から届くことがあります</a:t>
            </a:r>
          </a:p>
        </p:txBody>
      </p:sp>
      <p:sp>
        <p:nvSpPr>
          <p:cNvPr id="4" name="日付プレースホルダー 3">
            <a:extLst>
              <a:ext uri="{FF2B5EF4-FFF2-40B4-BE49-F238E27FC236}">
                <a16:creationId xmlns:a16="http://schemas.microsoft.com/office/drawing/2014/main" id="{DFF8F557-ED6E-7350-D018-5B7D75E8ED58}"/>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24447E96-4A45-E7D0-9219-53D51F915919}"/>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B6734C7D-2079-1EE8-E4F2-425CB7048333}"/>
              </a:ext>
            </a:extLst>
          </p:cNvPr>
          <p:cNvSpPr>
            <a:spLocks noGrp="1"/>
          </p:cNvSpPr>
          <p:nvPr>
            <p:ph type="sldNum" sz="quarter" idx="12"/>
          </p:nvPr>
        </p:nvSpPr>
        <p:spPr/>
        <p:txBody>
          <a:bodyPr/>
          <a:lstStyle/>
          <a:p>
            <a:fld id="{EDF77D8D-9987-453A-9A05-EB91CA595C68}" type="slidenum">
              <a:rPr lang="ja-JP" altLang="en-US" smtClean="0"/>
              <a:pPr/>
              <a:t>18</a:t>
            </a:fld>
            <a:endParaRPr lang="ja-JP" altLang="en-US"/>
          </a:p>
        </p:txBody>
      </p:sp>
      <p:pic>
        <p:nvPicPr>
          <p:cNvPr id="7" name="図 6" descr="アイコン&#10;&#10;自動的に生成された説明">
            <a:extLst>
              <a:ext uri="{FF2B5EF4-FFF2-40B4-BE49-F238E27FC236}">
                <a16:creationId xmlns:a16="http://schemas.microsoft.com/office/drawing/2014/main" id="{4C8CF1BA-E9D8-60FE-B978-C616E217F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CD9303DD-EAC8-1B53-B477-1C77C5240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110" y="2060848"/>
            <a:ext cx="8907780" cy="4116070"/>
          </a:xfrm>
          <a:prstGeom prst="rect">
            <a:avLst/>
          </a:prstGeom>
          <a:ln>
            <a:solidFill>
              <a:srgbClr val="7030A0"/>
            </a:solidFill>
          </a:ln>
        </p:spPr>
      </p:pic>
      <p:sp>
        <p:nvSpPr>
          <p:cNvPr id="10" name="正方形/長方形 9">
            <a:extLst>
              <a:ext uri="{FF2B5EF4-FFF2-40B4-BE49-F238E27FC236}">
                <a16:creationId xmlns:a16="http://schemas.microsoft.com/office/drawing/2014/main" id="{D595B0E9-A1AB-8EA1-4803-2AFFC7284678}"/>
              </a:ext>
            </a:extLst>
          </p:cNvPr>
          <p:cNvSpPr/>
          <p:nvPr/>
        </p:nvSpPr>
        <p:spPr>
          <a:xfrm flipV="1">
            <a:off x="5663952" y="2636912"/>
            <a:ext cx="1368152"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BFE368F7-BF61-3D83-EEAA-EE04BB52DF95}"/>
              </a:ext>
            </a:extLst>
          </p:cNvPr>
          <p:cNvSpPr/>
          <p:nvPr/>
        </p:nvSpPr>
        <p:spPr>
          <a:xfrm>
            <a:off x="8478146" y="4084543"/>
            <a:ext cx="2875654" cy="755960"/>
          </a:xfrm>
          <a:prstGeom prst="wedgeRoundRectCallout">
            <a:avLst>
              <a:gd name="adj1" fmla="val -123089"/>
              <a:gd name="adj2" fmla="val -19402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ここをクリックするとメッセージが読める</a:t>
            </a:r>
            <a:endParaRPr lang="en-US" altLang="ja-JP" sz="2000" dirty="0"/>
          </a:p>
        </p:txBody>
      </p:sp>
    </p:spTree>
    <p:extLst>
      <p:ext uri="{BB962C8B-B14F-4D97-AF65-F5344CB8AC3E}">
        <p14:creationId xmlns:p14="http://schemas.microsoft.com/office/powerpoint/2010/main" val="1158357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F01C8C6-6EA2-91E1-FF8E-97A0AB9AFCCE}"/>
              </a:ext>
            </a:extLst>
          </p:cNvPr>
          <p:cNvSpPr>
            <a:spLocks noGrp="1"/>
          </p:cNvSpPr>
          <p:nvPr>
            <p:ph idx="1"/>
          </p:nvPr>
        </p:nvSpPr>
        <p:spPr/>
        <p:txBody>
          <a:bodyPr/>
          <a:lstStyle/>
          <a:p>
            <a:r>
              <a:rPr kumimoji="1" lang="en-US" altLang="ja-JP" dirty="0"/>
              <a:t>Zoom</a:t>
            </a:r>
            <a:r>
              <a:rPr kumimoji="1" lang="ja-JP" altLang="en-US"/>
              <a:t>の情報等は</a:t>
            </a:r>
            <a:r>
              <a:rPr kumimoji="1" lang="en-US" altLang="ja-JP" dirty="0"/>
              <a:t> UTOL </a:t>
            </a:r>
            <a:r>
              <a:rPr kumimoji="1" lang="ja-JP" altLang="en-US"/>
              <a:t>の「オンライン授業情報」欄に入力してください</a:t>
            </a:r>
          </a:p>
        </p:txBody>
      </p:sp>
      <p:pic>
        <p:nvPicPr>
          <p:cNvPr id="14" name="UTOL オンライン授業欄x2">
            <a:hlinkClick r:id="" action="ppaction://media"/>
            <a:extLst>
              <a:ext uri="{FF2B5EF4-FFF2-40B4-BE49-F238E27FC236}">
                <a16:creationId xmlns:a16="http://schemas.microsoft.com/office/drawing/2014/main" id="{EF73D186-6080-BCEA-B3AF-D691DFE24E93}"/>
              </a:ext>
            </a:extLst>
          </p:cNvPr>
          <p:cNvPicPr>
            <a:picLocks noChangeAspect="1"/>
          </p:cNvPicPr>
          <p:nvPr>
            <a:videoFile r:link="rId1"/>
            <p:extLst>
              <p:ext uri="{DAA4B4D4-6D71-4841-9C94-3DE7FCFB9230}">
                <p14:media xmlns:p14="http://schemas.microsoft.com/office/powerpoint/2010/main" r:embed="rId2">
                  <p14:trim st="1162.9766"/>
                </p14:media>
              </p:ext>
            </p:extLst>
          </p:nvPr>
        </p:nvPicPr>
        <p:blipFill rotWithShape="1">
          <a:blip r:embed="rId4"/>
          <a:srcRect t="12303" b="427"/>
          <a:stretch>
            <a:fillRect/>
          </a:stretch>
        </p:blipFill>
        <p:spPr>
          <a:xfrm>
            <a:off x="3262560" y="1836000"/>
            <a:ext cx="7874000" cy="4788000"/>
          </a:xfrm>
          <a:prstGeom prst="rect">
            <a:avLst/>
          </a:prstGeom>
          <a:ln>
            <a:solidFill>
              <a:srgbClr val="7030A0"/>
            </a:solidFill>
          </a:ln>
        </p:spPr>
      </p:pic>
      <p:sp>
        <p:nvSpPr>
          <p:cNvPr id="2" name="タイトル 1">
            <a:extLst>
              <a:ext uri="{FF2B5EF4-FFF2-40B4-BE49-F238E27FC236}">
                <a16:creationId xmlns:a16="http://schemas.microsoft.com/office/drawing/2014/main" id="{2E750637-763D-3931-2CAD-39EC1BF89BA5}"/>
              </a:ext>
            </a:extLst>
          </p:cNvPr>
          <p:cNvSpPr>
            <a:spLocks noGrp="1"/>
          </p:cNvSpPr>
          <p:nvPr>
            <p:ph type="title"/>
          </p:nvPr>
        </p:nvSpPr>
        <p:spPr/>
        <p:txBody>
          <a:bodyPr/>
          <a:lstStyle/>
          <a:p>
            <a:r>
              <a:rPr kumimoji="1" lang="ja-JP" altLang="en-US"/>
              <a:t>オンライン授業情報の</a:t>
            </a:r>
            <a:r>
              <a:rPr lang="ja-JP" altLang="en-US"/>
              <a:t>掲示</a:t>
            </a:r>
            <a:endParaRPr kumimoji="1" lang="ja-JP" altLang="en-US"/>
          </a:p>
        </p:txBody>
      </p:sp>
      <p:sp>
        <p:nvSpPr>
          <p:cNvPr id="4" name="日付プレースホルダー 3">
            <a:extLst>
              <a:ext uri="{FF2B5EF4-FFF2-40B4-BE49-F238E27FC236}">
                <a16:creationId xmlns:a16="http://schemas.microsoft.com/office/drawing/2014/main" id="{B9CEE367-2828-B663-2A89-5D8A4F54D14C}"/>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530FD1F3-2D90-6DD6-3FF9-CFB192887A90}"/>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FA58BAA4-B08E-B09C-1856-9618C50ABCED}"/>
              </a:ext>
            </a:extLst>
          </p:cNvPr>
          <p:cNvSpPr>
            <a:spLocks noGrp="1"/>
          </p:cNvSpPr>
          <p:nvPr>
            <p:ph type="sldNum" sz="quarter" idx="12"/>
          </p:nvPr>
        </p:nvSpPr>
        <p:spPr/>
        <p:txBody>
          <a:bodyPr/>
          <a:lstStyle/>
          <a:p>
            <a:fld id="{EDF77D8D-9987-453A-9A05-EB91CA595C68}" type="slidenum">
              <a:rPr lang="ja-JP" altLang="en-US" smtClean="0"/>
              <a:pPr/>
              <a:t>19</a:t>
            </a:fld>
            <a:endParaRPr lang="ja-JP" altLang="en-US"/>
          </a:p>
        </p:txBody>
      </p:sp>
      <p:pic>
        <p:nvPicPr>
          <p:cNvPr id="8" name="図 7" descr="アイコン&#10;&#10;自動的に生成された説明">
            <a:extLst>
              <a:ext uri="{FF2B5EF4-FFF2-40B4-BE49-F238E27FC236}">
                <a16:creationId xmlns:a16="http://schemas.microsoft.com/office/drawing/2014/main" id="{AC1FD586-621B-ED2D-375F-C9B7FFCC82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
        <p:nvSpPr>
          <p:cNvPr id="9" name="正方形/長方形 8">
            <a:extLst>
              <a:ext uri="{FF2B5EF4-FFF2-40B4-BE49-F238E27FC236}">
                <a16:creationId xmlns:a16="http://schemas.microsoft.com/office/drawing/2014/main" id="{82C137C6-B086-F6D8-2C41-431743433582}"/>
              </a:ext>
            </a:extLst>
          </p:cNvPr>
          <p:cNvSpPr>
            <a:spLocks/>
          </p:cNvSpPr>
          <p:nvPr/>
        </p:nvSpPr>
        <p:spPr>
          <a:xfrm>
            <a:off x="5015881" y="3387874"/>
            <a:ext cx="6098120" cy="6891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a:extLst>
              <a:ext uri="{FF2B5EF4-FFF2-40B4-BE49-F238E27FC236}">
                <a16:creationId xmlns:a16="http://schemas.microsoft.com/office/drawing/2014/main" id="{456D4460-FEEC-1715-7535-25048DBD8FDF}"/>
              </a:ext>
            </a:extLst>
          </p:cNvPr>
          <p:cNvSpPr/>
          <p:nvPr/>
        </p:nvSpPr>
        <p:spPr>
          <a:xfrm>
            <a:off x="10632504" y="3377515"/>
            <a:ext cx="481496" cy="2814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956A9B64-ADCE-F816-85B1-1AB345886734}"/>
              </a:ext>
            </a:extLst>
          </p:cNvPr>
          <p:cNvSpPr/>
          <p:nvPr/>
        </p:nvSpPr>
        <p:spPr>
          <a:xfrm>
            <a:off x="9530363" y="2029990"/>
            <a:ext cx="1943337" cy="771461"/>
          </a:xfrm>
          <a:prstGeom prst="wedgeRoundRectCallout">
            <a:avLst>
              <a:gd name="adj1" fmla="val 22063"/>
              <a:gd name="adj2" fmla="val 12793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ここを押すと編集モード</a:t>
            </a:r>
            <a:endParaRPr lang="en-US" altLang="ja-JP" sz="2000" dirty="0"/>
          </a:p>
        </p:txBody>
      </p:sp>
    </p:spTree>
    <p:extLst>
      <p:ext uri="{BB962C8B-B14F-4D97-AF65-F5344CB8AC3E}">
        <p14:creationId xmlns:p14="http://schemas.microsoft.com/office/powerpoint/2010/main" val="103794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par>
                          <p:cTn id="11" fill="hold">
                            <p:stCondLst>
                              <p:cond delay="0"/>
                            </p:stCondLst>
                            <p:childTnLst>
                              <p:par>
                                <p:cTn id="12" presetID="1" presetClass="mediacall" presetSubtype="0" fill="hold" nodeType="afterEffect">
                                  <p:stCondLst>
                                    <p:cond delay="0"/>
                                  </p:stCondLst>
                                  <p:childTnLst>
                                    <p:cmd type="call" cmd="playFrom(0.0)">
                                      <p:cBhvr>
                                        <p:cTn id="13" dur="1220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14"/>
                </p:tgtEl>
              </p:cMediaNode>
            </p:video>
            <p:seq concurrent="1" nextAc="seek">
              <p:cTn id="15" restart="whenNotActive" fill="hold" evtFilter="cancelBubble" nodeType="interactiveSeq">
                <p:stCondLst>
                  <p:cond evt="onClick" delay="0">
                    <p:tgtEl>
                      <p:spTgt spid="1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4"/>
                                        </p:tgtEl>
                                      </p:cBhvr>
                                    </p:cmd>
                                  </p:childTnLst>
                                </p:cTn>
                              </p:par>
                            </p:childTnLst>
                          </p:cTn>
                        </p:par>
                      </p:childTnLst>
                    </p:cTn>
                  </p:par>
                </p:childTnLst>
              </p:cTn>
              <p:nextCondLst>
                <p:cond evt="onClick" delay="0">
                  <p:tgtEl>
                    <p:spTgt spid="14"/>
                  </p:tgtEl>
                </p:cond>
              </p:nextCondLst>
            </p:seq>
          </p:childTnLst>
        </p:cTn>
      </p:par>
    </p:tnLst>
    <p:bldLst>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E08276-F9B6-2D42-85DD-E80C1156C02C}"/>
              </a:ext>
            </a:extLst>
          </p:cNvPr>
          <p:cNvSpPr>
            <a:spLocks noGrp="1"/>
          </p:cNvSpPr>
          <p:nvPr>
            <p:ph type="title"/>
          </p:nvPr>
        </p:nvSpPr>
        <p:spPr/>
        <p:txBody>
          <a:bodyPr/>
          <a:lstStyle/>
          <a:p>
            <a:r>
              <a:rPr kumimoji="1" lang="ja-JP" altLang="en-US"/>
              <a:t>はじめに</a:t>
            </a:r>
          </a:p>
        </p:txBody>
      </p:sp>
      <p:sp>
        <p:nvSpPr>
          <p:cNvPr id="3" name="コンテンツ プレースホルダー 2">
            <a:extLst>
              <a:ext uri="{FF2B5EF4-FFF2-40B4-BE49-F238E27FC236}">
                <a16:creationId xmlns:a16="http://schemas.microsoft.com/office/drawing/2014/main" id="{5BB0F7A9-8BCE-BBE9-D493-7E657B007E3B}"/>
              </a:ext>
            </a:extLst>
          </p:cNvPr>
          <p:cNvSpPr>
            <a:spLocks noGrp="1"/>
          </p:cNvSpPr>
          <p:nvPr>
            <p:ph idx="1"/>
          </p:nvPr>
        </p:nvSpPr>
        <p:spPr/>
        <p:txBody>
          <a:bodyPr/>
          <a:lstStyle/>
          <a:p>
            <a:r>
              <a:rPr kumimoji="1" lang="ja-JP" altLang="en-US"/>
              <a:t>東京大学の授業を始める前に，次の</a:t>
            </a:r>
            <a:r>
              <a:rPr kumimoji="1" lang="en-US" altLang="ja-JP" dirty="0"/>
              <a:t> 3 </a:t>
            </a:r>
            <a:r>
              <a:rPr kumimoji="1" lang="ja-JP" altLang="en-US"/>
              <a:t>つのシステムに馴染んでおくことをお薦めします</a:t>
            </a:r>
            <a:endParaRPr lang="en-US" altLang="ja-JP" dirty="0"/>
          </a:p>
          <a:p>
            <a:pPr lvl="1"/>
            <a:r>
              <a:rPr kumimoji="1" lang="ja-JP" altLang="en-US" b="1"/>
              <a:t>学務システム</a:t>
            </a:r>
            <a:r>
              <a:rPr kumimoji="1" lang="en-US" altLang="ja-JP" b="1" dirty="0"/>
              <a:t> UTAS </a:t>
            </a:r>
            <a:r>
              <a:rPr kumimoji="1" lang="en-US" altLang="ja-JP" dirty="0"/>
              <a:t>(</a:t>
            </a:r>
            <a:r>
              <a:rPr kumimoji="1" lang="en-US" altLang="ja-JP" dirty="0" err="1"/>
              <a:t>UTokyo</a:t>
            </a:r>
            <a:r>
              <a:rPr kumimoji="1" lang="en-US" altLang="ja-JP" dirty="0"/>
              <a:t> Academic affairs System)</a:t>
            </a:r>
          </a:p>
          <a:p>
            <a:pPr lvl="2"/>
            <a:r>
              <a:rPr lang="ja-JP" altLang="en-US"/>
              <a:t>シラバスの登録や成績の報告に使います</a:t>
            </a:r>
            <a:endParaRPr lang="en-US" altLang="ja-JP" dirty="0"/>
          </a:p>
          <a:p>
            <a:pPr lvl="2"/>
            <a:r>
              <a:rPr lang="ja-JP" altLang="en-US"/>
              <a:t>大学としての正式な情報（シラバスや成績など）を扱います</a:t>
            </a:r>
            <a:endParaRPr lang="en-US" altLang="ja-JP" dirty="0"/>
          </a:p>
          <a:p>
            <a:pPr lvl="1"/>
            <a:r>
              <a:rPr kumimoji="1" lang="ja-JP" altLang="en-US" b="1"/>
              <a:t>学習管理システム</a:t>
            </a:r>
            <a:r>
              <a:rPr kumimoji="1" lang="en-US" altLang="ja-JP" b="1" dirty="0"/>
              <a:t> UTOL </a:t>
            </a:r>
            <a:r>
              <a:rPr kumimoji="1" lang="en-US" altLang="ja-JP" dirty="0"/>
              <a:t>(</a:t>
            </a:r>
            <a:r>
              <a:rPr kumimoji="1" lang="en-US" altLang="ja-JP" dirty="0" err="1"/>
              <a:t>UTokyo</a:t>
            </a:r>
            <a:r>
              <a:rPr kumimoji="1" lang="en-US" altLang="ja-JP" dirty="0"/>
              <a:t> LMS)</a:t>
            </a:r>
          </a:p>
          <a:p>
            <a:pPr lvl="2"/>
            <a:r>
              <a:rPr kumimoji="1" lang="ja-JP" altLang="en-US"/>
              <a:t>お知らせ，教材配布，レポート回収などに使います</a:t>
            </a:r>
            <a:endParaRPr kumimoji="1" lang="en-US" altLang="ja-JP" dirty="0"/>
          </a:p>
          <a:p>
            <a:pPr lvl="2"/>
            <a:r>
              <a:rPr lang="ja-JP" altLang="en-US"/>
              <a:t>授業期間中の教員・学生間の情報のやり取りをサポートします</a:t>
            </a:r>
            <a:endParaRPr lang="en-US" altLang="ja-JP" dirty="0"/>
          </a:p>
          <a:p>
            <a:pPr lvl="1"/>
            <a:r>
              <a:rPr lang="en-US" altLang="ja-JP" b="1" dirty="0"/>
              <a:t>Web </a:t>
            </a:r>
            <a:r>
              <a:rPr lang="ja-JP" altLang="en-US" b="1"/>
              <a:t>会議システム</a:t>
            </a:r>
            <a:r>
              <a:rPr lang="en-US" altLang="ja-JP" b="1" dirty="0"/>
              <a:t> Zoom</a:t>
            </a:r>
          </a:p>
          <a:p>
            <a:pPr lvl="2"/>
            <a:r>
              <a:rPr kumimoji="1" lang="ja-JP" altLang="en-US"/>
              <a:t>東大でもっともよく使われているオンライン会議システムです</a:t>
            </a:r>
            <a:endParaRPr kumimoji="1" lang="en-US" altLang="ja-JP" dirty="0"/>
          </a:p>
          <a:p>
            <a:pPr lvl="2"/>
            <a:r>
              <a:rPr lang="ja-JP" altLang="en-US"/>
              <a:t>少なくとも</a:t>
            </a:r>
            <a:r>
              <a:rPr lang="en-US" altLang="ja-JP" dirty="0"/>
              <a:t>1</a:t>
            </a:r>
            <a:r>
              <a:rPr lang="ja-JP" altLang="en-US"/>
              <a:t>回はオンラインで開催する科目が多いです</a:t>
            </a:r>
            <a:endParaRPr lang="en-US" altLang="ja-JP" dirty="0"/>
          </a:p>
          <a:p>
            <a:r>
              <a:rPr lang="ja-JP" altLang="en-US"/>
              <a:t>このパートでは，これらのシステムについて簡単に紹介します</a:t>
            </a:r>
            <a:endParaRPr lang="en-US" altLang="ja-JP" dirty="0"/>
          </a:p>
        </p:txBody>
      </p:sp>
      <p:sp>
        <p:nvSpPr>
          <p:cNvPr id="4" name="日付プレースホルダー 3">
            <a:extLst>
              <a:ext uri="{FF2B5EF4-FFF2-40B4-BE49-F238E27FC236}">
                <a16:creationId xmlns:a16="http://schemas.microsoft.com/office/drawing/2014/main" id="{91892F6C-8FCB-6E62-05C4-C69FB5C266CD}"/>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A31443C5-9C54-4D36-A071-516BB62FF9DF}"/>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D8C63C05-A61F-8985-9F5E-4B58193181BA}"/>
              </a:ext>
            </a:extLst>
          </p:cNvPr>
          <p:cNvSpPr>
            <a:spLocks noGrp="1"/>
          </p:cNvSpPr>
          <p:nvPr>
            <p:ph type="sldNum" sz="quarter" idx="12"/>
          </p:nvPr>
        </p:nvSpPr>
        <p:spPr/>
        <p:txBody>
          <a:bodyPr/>
          <a:lstStyle/>
          <a:p>
            <a:fld id="{EDF77D8D-9987-453A-9A05-EB91CA595C68}" type="slidenum">
              <a:rPr lang="ja-JP" altLang="en-US" smtClean="0"/>
              <a:pPr/>
              <a:t>2</a:t>
            </a:fld>
            <a:endParaRPr lang="ja-JP" altLang="en-US"/>
          </a:p>
        </p:txBody>
      </p:sp>
      <p:pic>
        <p:nvPicPr>
          <p:cNvPr id="8" name="図 7" descr="ロゴ&#10;&#10;自動的に生成された説明">
            <a:extLst>
              <a:ext uri="{FF2B5EF4-FFF2-40B4-BE49-F238E27FC236}">
                <a16:creationId xmlns:a16="http://schemas.microsoft.com/office/drawing/2014/main" id="{EB6593E5-0F24-526F-1080-00EB2595B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7851" y="2049990"/>
            <a:ext cx="1296144" cy="1113874"/>
          </a:xfrm>
          <a:prstGeom prst="rect">
            <a:avLst/>
          </a:prstGeom>
          <a:ln>
            <a:solidFill>
              <a:srgbClr val="7030A0"/>
            </a:solidFill>
          </a:ln>
        </p:spPr>
      </p:pic>
      <p:pic>
        <p:nvPicPr>
          <p:cNvPr id="10" name="図 9" descr="アイコン&#10;&#10;自動的に生成された説明">
            <a:extLst>
              <a:ext uri="{FF2B5EF4-FFF2-40B4-BE49-F238E27FC236}">
                <a16:creationId xmlns:a16="http://schemas.microsoft.com/office/drawing/2014/main" id="{F17304BE-9C35-4B8C-D63A-92EE87FCD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7332" y="3559630"/>
            <a:ext cx="2377182" cy="592489"/>
          </a:xfrm>
          <a:prstGeom prst="rect">
            <a:avLst/>
          </a:prstGeom>
          <a:ln>
            <a:solidFill>
              <a:srgbClr val="7030A0"/>
            </a:solidFill>
          </a:ln>
        </p:spPr>
      </p:pic>
      <p:pic>
        <p:nvPicPr>
          <p:cNvPr id="12" name="図 11" descr="アイコン&#10;&#10;自動的に生成された説明">
            <a:extLst>
              <a:ext uri="{FF2B5EF4-FFF2-40B4-BE49-F238E27FC236}">
                <a16:creationId xmlns:a16="http://schemas.microsoft.com/office/drawing/2014/main" id="{5E4D2037-FC0E-22B9-55E0-73E1511338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1885" y="4547885"/>
            <a:ext cx="2108076" cy="702692"/>
          </a:xfrm>
          <a:prstGeom prst="rect">
            <a:avLst/>
          </a:prstGeom>
          <a:ln>
            <a:solidFill>
              <a:srgbClr val="7030A0"/>
            </a:solidFill>
          </a:ln>
        </p:spPr>
      </p:pic>
    </p:spTree>
    <p:extLst>
      <p:ext uri="{BB962C8B-B14F-4D97-AF65-F5344CB8AC3E}">
        <p14:creationId xmlns:p14="http://schemas.microsoft.com/office/powerpoint/2010/main" val="1029656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C14436-AAB2-D057-30DD-E65053EAA564}"/>
              </a:ext>
            </a:extLst>
          </p:cNvPr>
          <p:cNvSpPr>
            <a:spLocks noGrp="1"/>
          </p:cNvSpPr>
          <p:nvPr>
            <p:ph type="title"/>
          </p:nvPr>
        </p:nvSpPr>
        <p:spPr/>
        <p:txBody>
          <a:bodyPr/>
          <a:lstStyle/>
          <a:p>
            <a:r>
              <a:rPr kumimoji="1" lang="ja-JP" altLang="en-US"/>
              <a:t>オンライン授業情報の掲示</a:t>
            </a:r>
          </a:p>
        </p:txBody>
      </p:sp>
      <p:sp>
        <p:nvSpPr>
          <p:cNvPr id="3" name="コンテンツ プレースホルダー 2">
            <a:extLst>
              <a:ext uri="{FF2B5EF4-FFF2-40B4-BE49-F238E27FC236}">
                <a16:creationId xmlns:a16="http://schemas.microsoft.com/office/drawing/2014/main" id="{D489E3EB-2299-90F3-DC88-0B5749790070}"/>
              </a:ext>
            </a:extLst>
          </p:cNvPr>
          <p:cNvSpPr>
            <a:spLocks noGrp="1"/>
          </p:cNvSpPr>
          <p:nvPr>
            <p:ph idx="1"/>
          </p:nvPr>
        </p:nvSpPr>
        <p:spPr/>
        <p:txBody>
          <a:bodyPr/>
          <a:lstStyle/>
          <a:p>
            <a:r>
              <a:rPr lang="ja-JP" altLang="en-US"/>
              <a:t>学生は「オンライン授業情報」欄の内容を一覧できます</a:t>
            </a:r>
            <a:endParaRPr lang="en-US" altLang="ja-JP" dirty="0"/>
          </a:p>
        </p:txBody>
      </p:sp>
      <p:sp>
        <p:nvSpPr>
          <p:cNvPr id="4" name="日付プレースホルダー 3">
            <a:extLst>
              <a:ext uri="{FF2B5EF4-FFF2-40B4-BE49-F238E27FC236}">
                <a16:creationId xmlns:a16="http://schemas.microsoft.com/office/drawing/2014/main" id="{2CF6BBC5-7279-6E54-4ED5-84B2E0B843A1}"/>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8ECB7ABC-2A91-FA5A-5717-96E1B25334DC}"/>
              </a:ext>
            </a:extLst>
          </p:cNvPr>
          <p:cNvSpPr>
            <a:spLocks noGrp="1"/>
          </p:cNvSpPr>
          <p:nvPr>
            <p:ph type="ftr" sz="quarter" idx="11"/>
          </p:nvPr>
        </p:nvSpPr>
        <p:spPr>
          <a:xfrm>
            <a:off x="3679200" y="6398939"/>
            <a:ext cx="4834800" cy="365125"/>
          </a:xfrm>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4E3125F-496B-A593-E8B1-849953F4F46D}"/>
              </a:ext>
            </a:extLst>
          </p:cNvPr>
          <p:cNvSpPr>
            <a:spLocks noGrp="1"/>
          </p:cNvSpPr>
          <p:nvPr>
            <p:ph type="sldNum" sz="quarter" idx="12"/>
          </p:nvPr>
        </p:nvSpPr>
        <p:spPr/>
        <p:txBody>
          <a:bodyPr/>
          <a:lstStyle/>
          <a:p>
            <a:fld id="{EDF77D8D-9987-453A-9A05-EB91CA595C68}" type="slidenum">
              <a:rPr lang="ja-JP" altLang="en-US" smtClean="0"/>
              <a:pPr/>
              <a:t>20</a:t>
            </a:fld>
            <a:endParaRPr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857D018F-0297-ED8B-0738-5C1FD410C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584" y="1772816"/>
            <a:ext cx="7772400" cy="4692413"/>
          </a:xfrm>
          <a:prstGeom prst="rect">
            <a:avLst/>
          </a:prstGeom>
          <a:ln>
            <a:solidFill>
              <a:srgbClr val="7030A0"/>
            </a:solidFill>
          </a:ln>
        </p:spPr>
      </p:pic>
      <p:sp>
        <p:nvSpPr>
          <p:cNvPr id="8" name="正方形/長方形 7">
            <a:extLst>
              <a:ext uri="{FF2B5EF4-FFF2-40B4-BE49-F238E27FC236}">
                <a16:creationId xmlns:a16="http://schemas.microsoft.com/office/drawing/2014/main" id="{2EE8F496-3E93-AD17-3647-6EC9418C413F}"/>
              </a:ext>
            </a:extLst>
          </p:cNvPr>
          <p:cNvSpPr/>
          <p:nvPr/>
        </p:nvSpPr>
        <p:spPr>
          <a:xfrm>
            <a:off x="2376946" y="4337928"/>
            <a:ext cx="1846845"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9" name="図 8" descr="アイコン&#10;&#10;自動的に生成された説明">
            <a:extLst>
              <a:ext uri="{FF2B5EF4-FFF2-40B4-BE49-F238E27FC236}">
                <a16:creationId xmlns:a16="http://schemas.microsoft.com/office/drawing/2014/main" id="{AD6E7BAF-D5CB-74CF-C74A-900082B55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Tree>
    <p:extLst>
      <p:ext uri="{BB962C8B-B14F-4D97-AF65-F5344CB8AC3E}">
        <p14:creationId xmlns:p14="http://schemas.microsoft.com/office/powerpoint/2010/main" val="1398335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884A53-B3D0-D295-C1B7-D9D543F9D35C}"/>
              </a:ext>
            </a:extLst>
          </p:cNvPr>
          <p:cNvSpPr>
            <a:spLocks noGrp="1"/>
          </p:cNvSpPr>
          <p:nvPr>
            <p:ph type="title"/>
          </p:nvPr>
        </p:nvSpPr>
        <p:spPr/>
        <p:txBody>
          <a:bodyPr/>
          <a:lstStyle/>
          <a:p>
            <a:r>
              <a:rPr kumimoji="1" lang="ja-JP" altLang="en-US"/>
              <a:t>オンライン授業の掲示</a:t>
            </a:r>
          </a:p>
        </p:txBody>
      </p:sp>
      <p:sp>
        <p:nvSpPr>
          <p:cNvPr id="3" name="コンテンツ プレースホルダー 2">
            <a:extLst>
              <a:ext uri="{FF2B5EF4-FFF2-40B4-BE49-F238E27FC236}">
                <a16:creationId xmlns:a16="http://schemas.microsoft.com/office/drawing/2014/main" id="{DC1F0F60-7443-41E5-3DBC-BC13C359AEE8}"/>
              </a:ext>
            </a:extLst>
          </p:cNvPr>
          <p:cNvSpPr>
            <a:spLocks noGrp="1"/>
          </p:cNvSpPr>
          <p:nvPr>
            <p:ph idx="1"/>
          </p:nvPr>
        </p:nvSpPr>
        <p:spPr/>
        <p:txBody>
          <a:bodyPr>
            <a:normAutofit/>
          </a:bodyPr>
          <a:lstStyle/>
          <a:p>
            <a:r>
              <a:rPr kumimoji="1" lang="en-US" altLang="ja-JP" dirty="0"/>
              <a:t>Zoom </a:t>
            </a:r>
            <a:r>
              <a:rPr lang="ja-JP" altLang="en-US"/>
              <a:t>会議室の情報は，</a:t>
            </a:r>
            <a:r>
              <a:rPr lang="en-US" altLang="ja-JP" dirty="0"/>
              <a:t>URL </a:t>
            </a:r>
            <a:r>
              <a:rPr lang="ja-JP" altLang="en-US"/>
              <a:t>だけでなく，ミーティング</a:t>
            </a:r>
            <a:r>
              <a:rPr lang="en-US" altLang="ja-JP" dirty="0"/>
              <a:t>ID</a:t>
            </a:r>
            <a:r>
              <a:rPr lang="ja-JP" altLang="en-US"/>
              <a:t>とパスコードも掲示するようにしてください</a:t>
            </a:r>
            <a:endParaRPr lang="en-US" altLang="ja-JP" dirty="0"/>
          </a:p>
          <a:p>
            <a:pPr lvl="1"/>
            <a:r>
              <a:rPr lang="ja-JP" altLang="en-US"/>
              <a:t>参考</a:t>
            </a:r>
            <a:r>
              <a:rPr lang="en-US" altLang="ja-JP" dirty="0"/>
              <a:t>: </a:t>
            </a:r>
            <a:r>
              <a:rPr lang="en" altLang="ja-JP" sz="2400" dirty="0">
                <a:solidFill>
                  <a:srgbClr val="0070C0"/>
                </a:solidFill>
                <a:hlinkClick r:id="rId2">
                  <a:extLst>
                    <a:ext uri="{A12FA001-AC4F-418D-AE19-62706E023703}">
                      <ahyp:hlinkClr xmlns:ahyp="http://schemas.microsoft.com/office/drawing/2018/hyperlinkcolor" val="tx"/>
                    </a:ext>
                  </a:extLst>
                </a:hlinkClick>
              </a:rPr>
              <a:t>https://utelecon.adm.u-tokyo.ac.jp/faculty_members/url</a:t>
            </a:r>
            <a:endParaRPr kumimoji="1" lang="ja-JP" altLang="en-US"/>
          </a:p>
          <a:p>
            <a:r>
              <a:rPr kumimoji="1" lang="ja-JP" altLang="en-US"/>
              <a:t>「オンライン授業情報」欄には，授業期間中に変更しない（変更が少ない）情報を掲示するのが良いでしょう</a:t>
            </a:r>
            <a:endParaRPr kumimoji="1" lang="en-US" altLang="ja-JP" dirty="0"/>
          </a:p>
          <a:p>
            <a:pPr lvl="1"/>
            <a:r>
              <a:rPr lang="ja-JP" altLang="en-US"/>
              <a:t>一つの授業では，同じ </a:t>
            </a:r>
            <a:r>
              <a:rPr lang="en-US" altLang="ja-JP" dirty="0"/>
              <a:t>URL </a:t>
            </a:r>
            <a:r>
              <a:rPr lang="ja-JP" altLang="en-US"/>
              <a:t>を授業期間中使い続ける方が間違いが少ないです</a:t>
            </a:r>
            <a:endParaRPr kumimoji="1" lang="en-US" altLang="ja-JP" dirty="0"/>
          </a:p>
          <a:p>
            <a:r>
              <a:rPr lang="ja-JP" altLang="en-US"/>
              <a:t>掲示の時期は，授業開始の直前ではなく，ゆとりを持たせるようにお願いします</a:t>
            </a:r>
            <a:endParaRPr lang="en-US" altLang="ja-JP" dirty="0"/>
          </a:p>
        </p:txBody>
      </p:sp>
      <p:sp>
        <p:nvSpPr>
          <p:cNvPr id="4" name="日付プレースホルダー 3">
            <a:extLst>
              <a:ext uri="{FF2B5EF4-FFF2-40B4-BE49-F238E27FC236}">
                <a16:creationId xmlns:a16="http://schemas.microsoft.com/office/drawing/2014/main" id="{924B26AB-C7B6-BF1C-D8D7-8A38A3FC13E1}"/>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FD9BE0E8-C479-EDBD-A85C-1614F28A1DD6}"/>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FAED41F-252D-A460-C9BD-48101BAEDB7F}"/>
              </a:ext>
            </a:extLst>
          </p:cNvPr>
          <p:cNvSpPr>
            <a:spLocks noGrp="1"/>
          </p:cNvSpPr>
          <p:nvPr>
            <p:ph type="sldNum" sz="quarter" idx="12"/>
          </p:nvPr>
        </p:nvSpPr>
        <p:spPr/>
        <p:txBody>
          <a:bodyPr/>
          <a:lstStyle/>
          <a:p>
            <a:fld id="{EDF77D8D-9987-453A-9A05-EB91CA595C68}" type="slidenum">
              <a:rPr lang="ja-JP" altLang="en-US" smtClean="0"/>
              <a:pPr/>
              <a:t>21</a:t>
            </a:fld>
            <a:endParaRPr lang="ja-JP" altLang="en-US"/>
          </a:p>
        </p:txBody>
      </p:sp>
      <p:pic>
        <p:nvPicPr>
          <p:cNvPr id="7" name="図 6" descr="アイコン&#10;&#10;自動的に生成された説明">
            <a:extLst>
              <a:ext uri="{FF2B5EF4-FFF2-40B4-BE49-F238E27FC236}">
                <a16:creationId xmlns:a16="http://schemas.microsoft.com/office/drawing/2014/main" id="{A1E762C6-9479-429C-AF6D-73BA4B697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Tree>
    <p:extLst>
      <p:ext uri="{BB962C8B-B14F-4D97-AF65-F5344CB8AC3E}">
        <p14:creationId xmlns:p14="http://schemas.microsoft.com/office/powerpoint/2010/main" val="2869969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F066A-D39D-6C3B-5290-90609983793B}"/>
              </a:ext>
            </a:extLst>
          </p:cNvPr>
          <p:cNvSpPr>
            <a:spLocks noGrp="1"/>
          </p:cNvSpPr>
          <p:nvPr>
            <p:ph type="title"/>
          </p:nvPr>
        </p:nvSpPr>
        <p:spPr/>
        <p:txBody>
          <a:bodyPr/>
          <a:lstStyle/>
          <a:p>
            <a:r>
              <a:rPr kumimoji="1" lang="ja-JP" altLang="en-US"/>
              <a:t>教材の登録（配布）</a:t>
            </a:r>
          </a:p>
        </p:txBody>
      </p:sp>
      <p:sp>
        <p:nvSpPr>
          <p:cNvPr id="3" name="コンテンツ プレースホルダー 2">
            <a:extLst>
              <a:ext uri="{FF2B5EF4-FFF2-40B4-BE49-F238E27FC236}">
                <a16:creationId xmlns:a16="http://schemas.microsoft.com/office/drawing/2014/main" id="{0FDA4004-52A7-87BD-D431-47A1B0FC6194}"/>
              </a:ext>
            </a:extLst>
          </p:cNvPr>
          <p:cNvSpPr>
            <a:spLocks noGrp="1"/>
          </p:cNvSpPr>
          <p:nvPr>
            <p:ph idx="1"/>
          </p:nvPr>
        </p:nvSpPr>
        <p:spPr/>
        <p:txBody>
          <a:bodyPr/>
          <a:lstStyle/>
          <a:p>
            <a:r>
              <a:rPr kumimoji="1" lang="ja-JP" altLang="en-US"/>
              <a:t>教材配布のためには，コース内で「教材」を</a:t>
            </a:r>
            <a:r>
              <a:rPr lang="ja-JP" altLang="en-US"/>
              <a:t>新規登録</a:t>
            </a:r>
            <a:r>
              <a:rPr kumimoji="1" lang="ja-JP" altLang="en-US"/>
              <a:t>してください</a:t>
            </a:r>
          </a:p>
        </p:txBody>
      </p:sp>
      <p:sp>
        <p:nvSpPr>
          <p:cNvPr id="4" name="日付プレースホルダー 3">
            <a:extLst>
              <a:ext uri="{FF2B5EF4-FFF2-40B4-BE49-F238E27FC236}">
                <a16:creationId xmlns:a16="http://schemas.microsoft.com/office/drawing/2014/main" id="{46D3BBC2-AD84-15F4-2CED-E31AFD9CD47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1A4A2C7B-E234-7078-B2D7-BA307615653C}"/>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81F1A86-19FC-82B3-3095-96CDD44ECB0D}"/>
              </a:ext>
            </a:extLst>
          </p:cNvPr>
          <p:cNvSpPr>
            <a:spLocks noGrp="1"/>
          </p:cNvSpPr>
          <p:nvPr>
            <p:ph type="sldNum" sz="quarter" idx="12"/>
          </p:nvPr>
        </p:nvSpPr>
        <p:spPr/>
        <p:txBody>
          <a:bodyPr/>
          <a:lstStyle/>
          <a:p>
            <a:fld id="{EDF77D8D-9987-453A-9A05-EB91CA595C68}" type="slidenum">
              <a:rPr lang="ja-JP" altLang="en-US" smtClean="0"/>
              <a:pPr/>
              <a:t>22</a:t>
            </a:fld>
            <a:endParaRPr lang="ja-JP" altLang="en-US"/>
          </a:p>
        </p:txBody>
      </p:sp>
      <p:pic>
        <p:nvPicPr>
          <p:cNvPr id="7" name="図 6" descr="アイコン&#10;&#10;自動的に生成された説明">
            <a:extLst>
              <a:ext uri="{FF2B5EF4-FFF2-40B4-BE49-F238E27FC236}">
                <a16:creationId xmlns:a16="http://schemas.microsoft.com/office/drawing/2014/main" id="{140350E9-9F6D-3B0E-50A4-392F3F874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UTOL 教材追加x2">
            <a:hlinkClick r:id="" action="ppaction://media"/>
            <a:extLst>
              <a:ext uri="{FF2B5EF4-FFF2-40B4-BE49-F238E27FC236}">
                <a16:creationId xmlns:a16="http://schemas.microsoft.com/office/drawing/2014/main" id="{314D3B98-C869-174F-96B1-2A560C060855}"/>
              </a:ext>
            </a:extLst>
          </p:cNvPr>
          <p:cNvPicPr>
            <a:picLocks noChangeAspect="1"/>
          </p:cNvPicPr>
          <p:nvPr>
            <a:videoFile r:link="rId1"/>
            <p:extLst>
              <p:ext uri="{DAA4B4D4-6D71-4841-9C94-3DE7FCFB9230}">
                <p14:media xmlns:p14="http://schemas.microsoft.com/office/powerpoint/2010/main" r:embed="rId2">
                  <p14:trim st="855.5796"/>
                </p14:media>
              </p:ext>
            </p:extLst>
          </p:nvPr>
        </p:nvPicPr>
        <p:blipFill rotWithShape="1">
          <a:blip r:embed="rId5"/>
          <a:srcRect t="12464" b="265"/>
          <a:stretch>
            <a:fillRect/>
          </a:stretch>
        </p:blipFill>
        <p:spPr>
          <a:xfrm>
            <a:off x="2160000" y="1872000"/>
            <a:ext cx="7853680" cy="4788000"/>
          </a:xfrm>
          <a:prstGeom prst="rect">
            <a:avLst/>
          </a:prstGeom>
          <a:ln>
            <a:solidFill>
              <a:srgbClr val="7030A0"/>
            </a:solidFill>
          </a:ln>
        </p:spPr>
      </p:pic>
      <p:sp>
        <p:nvSpPr>
          <p:cNvPr id="9" name="正方形/長方形 8">
            <a:extLst>
              <a:ext uri="{FF2B5EF4-FFF2-40B4-BE49-F238E27FC236}">
                <a16:creationId xmlns:a16="http://schemas.microsoft.com/office/drawing/2014/main" id="{C8C8F27C-7613-4DCD-68CF-21C844A89ADC}"/>
              </a:ext>
            </a:extLst>
          </p:cNvPr>
          <p:cNvSpPr/>
          <p:nvPr/>
        </p:nvSpPr>
        <p:spPr>
          <a:xfrm>
            <a:off x="4079776" y="4590000"/>
            <a:ext cx="28803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1ECBA8C0-B3D2-479C-854E-D0BC70085762}"/>
              </a:ext>
            </a:extLst>
          </p:cNvPr>
          <p:cNvSpPr/>
          <p:nvPr/>
        </p:nvSpPr>
        <p:spPr>
          <a:xfrm>
            <a:off x="149312" y="3140968"/>
            <a:ext cx="2378376" cy="649316"/>
          </a:xfrm>
          <a:prstGeom prst="wedgeRoundRectCallout">
            <a:avLst>
              <a:gd name="adj1" fmla="val 117633"/>
              <a:gd name="adj2" fmla="val 177914"/>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新規登録ボタン</a:t>
            </a:r>
            <a:endParaRPr lang="en-US" altLang="ja-JP" sz="2000" dirty="0"/>
          </a:p>
        </p:txBody>
      </p:sp>
    </p:spTree>
    <p:extLst>
      <p:ext uri="{BB962C8B-B14F-4D97-AF65-F5344CB8AC3E}">
        <p14:creationId xmlns:p14="http://schemas.microsoft.com/office/powerpoint/2010/main" val="288234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127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F066A-D39D-6C3B-5290-90609983793B}"/>
              </a:ext>
            </a:extLst>
          </p:cNvPr>
          <p:cNvSpPr>
            <a:spLocks noGrp="1"/>
          </p:cNvSpPr>
          <p:nvPr>
            <p:ph type="title"/>
          </p:nvPr>
        </p:nvSpPr>
        <p:spPr/>
        <p:txBody>
          <a:bodyPr/>
          <a:lstStyle/>
          <a:p>
            <a:r>
              <a:rPr kumimoji="1" lang="ja-JP" altLang="en-US"/>
              <a:t>教材の登録（配布）</a:t>
            </a:r>
          </a:p>
        </p:txBody>
      </p:sp>
      <p:sp>
        <p:nvSpPr>
          <p:cNvPr id="3" name="コンテンツ プレースホルダー 2">
            <a:extLst>
              <a:ext uri="{FF2B5EF4-FFF2-40B4-BE49-F238E27FC236}">
                <a16:creationId xmlns:a16="http://schemas.microsoft.com/office/drawing/2014/main" id="{0FDA4004-52A7-87BD-D431-47A1B0FC6194}"/>
              </a:ext>
            </a:extLst>
          </p:cNvPr>
          <p:cNvSpPr>
            <a:spLocks noGrp="1"/>
          </p:cNvSpPr>
          <p:nvPr>
            <p:ph idx="1"/>
          </p:nvPr>
        </p:nvSpPr>
        <p:spPr/>
        <p:txBody>
          <a:bodyPr/>
          <a:lstStyle/>
          <a:p>
            <a:r>
              <a:rPr kumimoji="1" lang="ja-JP" altLang="en-US"/>
              <a:t>タイトルを入力し，教材のファイルを</a:t>
            </a:r>
            <a:r>
              <a:rPr lang="ja-JP" altLang="en-US"/>
              <a:t>ドロップしてください</a:t>
            </a:r>
            <a:endParaRPr kumimoji="1" lang="ja-JP" altLang="en-US"/>
          </a:p>
        </p:txBody>
      </p:sp>
      <p:sp>
        <p:nvSpPr>
          <p:cNvPr id="4" name="日付プレースホルダー 3">
            <a:extLst>
              <a:ext uri="{FF2B5EF4-FFF2-40B4-BE49-F238E27FC236}">
                <a16:creationId xmlns:a16="http://schemas.microsoft.com/office/drawing/2014/main" id="{46D3BBC2-AD84-15F4-2CED-E31AFD9CD47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1A4A2C7B-E234-7078-B2D7-BA307615653C}"/>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81F1A86-19FC-82B3-3095-96CDD44ECB0D}"/>
              </a:ext>
            </a:extLst>
          </p:cNvPr>
          <p:cNvSpPr>
            <a:spLocks noGrp="1"/>
          </p:cNvSpPr>
          <p:nvPr>
            <p:ph type="sldNum" sz="quarter" idx="12"/>
          </p:nvPr>
        </p:nvSpPr>
        <p:spPr/>
        <p:txBody>
          <a:bodyPr/>
          <a:lstStyle/>
          <a:p>
            <a:fld id="{EDF77D8D-9987-453A-9A05-EB91CA595C68}" type="slidenum">
              <a:rPr lang="ja-JP" altLang="en-US" smtClean="0"/>
              <a:pPr/>
              <a:t>23</a:t>
            </a:fld>
            <a:endParaRPr lang="ja-JP" altLang="en-US"/>
          </a:p>
        </p:txBody>
      </p:sp>
      <p:pic>
        <p:nvPicPr>
          <p:cNvPr id="7" name="図 6" descr="アイコン&#10;&#10;自動的に生成された説明">
            <a:extLst>
              <a:ext uri="{FF2B5EF4-FFF2-40B4-BE49-F238E27FC236}">
                <a16:creationId xmlns:a16="http://schemas.microsoft.com/office/drawing/2014/main" id="{140350E9-9F6D-3B0E-50A4-392F3F874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11" name="UTOL 教材ファイルx2">
            <a:hlinkClick r:id="" action="ppaction://media"/>
            <a:extLst>
              <a:ext uri="{FF2B5EF4-FFF2-40B4-BE49-F238E27FC236}">
                <a16:creationId xmlns:a16="http://schemas.microsoft.com/office/drawing/2014/main" id="{0ECCCEDD-4FFA-5B67-2C70-E0A6AC80C20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17" t="12653" r="117" b="78"/>
          <a:stretch/>
        </p:blipFill>
        <p:spPr>
          <a:xfrm>
            <a:off x="2169160" y="1872000"/>
            <a:ext cx="7853680" cy="4788000"/>
          </a:xfrm>
          <a:prstGeom prst="rect">
            <a:avLst/>
          </a:prstGeom>
          <a:ln>
            <a:solidFill>
              <a:srgbClr val="7030A0"/>
            </a:solidFill>
          </a:ln>
        </p:spPr>
      </p:pic>
      <p:sp>
        <p:nvSpPr>
          <p:cNvPr id="12" name="正方形/長方形 11">
            <a:extLst>
              <a:ext uri="{FF2B5EF4-FFF2-40B4-BE49-F238E27FC236}">
                <a16:creationId xmlns:a16="http://schemas.microsoft.com/office/drawing/2014/main" id="{77265105-CD63-3285-AFEE-DBD723565111}"/>
              </a:ext>
            </a:extLst>
          </p:cNvPr>
          <p:cNvSpPr/>
          <p:nvPr/>
        </p:nvSpPr>
        <p:spPr>
          <a:xfrm>
            <a:off x="5303912" y="3933080"/>
            <a:ext cx="4248472" cy="27269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角丸四角形吹き出し 12">
            <a:extLst>
              <a:ext uri="{FF2B5EF4-FFF2-40B4-BE49-F238E27FC236}">
                <a16:creationId xmlns:a16="http://schemas.microsoft.com/office/drawing/2014/main" id="{F99854A5-146A-AFEA-3062-8D8DC787B0BD}"/>
              </a:ext>
            </a:extLst>
          </p:cNvPr>
          <p:cNvSpPr/>
          <p:nvPr/>
        </p:nvSpPr>
        <p:spPr>
          <a:xfrm>
            <a:off x="477600" y="3140968"/>
            <a:ext cx="3026112" cy="649316"/>
          </a:xfrm>
          <a:prstGeom prst="wedgeRoundRectCallout">
            <a:avLst>
              <a:gd name="adj1" fmla="val 108784"/>
              <a:gd name="adj2" fmla="val 16394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簡単な文章だけなら，ここに入力しても良い</a:t>
            </a:r>
            <a:endParaRPr lang="en-US" altLang="ja-JP" sz="2000" dirty="0"/>
          </a:p>
        </p:txBody>
      </p:sp>
    </p:spTree>
    <p:extLst>
      <p:ext uri="{BB962C8B-B14F-4D97-AF65-F5344CB8AC3E}">
        <p14:creationId xmlns:p14="http://schemas.microsoft.com/office/powerpoint/2010/main" val="6521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751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fill="hold" display="0">
                  <p:stCondLst>
                    <p:cond delay="indefinite"/>
                  </p:stCondLst>
                </p:cTn>
                <p:tgtEl>
                  <p:spTgt spid="11"/>
                </p:tgtEl>
              </p:cMediaNode>
            </p:video>
          </p:childTnLst>
        </p:cTn>
      </p:par>
    </p:tnLst>
    <p:bldLst>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F066A-D39D-6C3B-5290-90609983793B}"/>
              </a:ext>
            </a:extLst>
          </p:cNvPr>
          <p:cNvSpPr>
            <a:spLocks noGrp="1"/>
          </p:cNvSpPr>
          <p:nvPr>
            <p:ph type="title"/>
          </p:nvPr>
        </p:nvSpPr>
        <p:spPr/>
        <p:txBody>
          <a:bodyPr/>
          <a:lstStyle/>
          <a:p>
            <a:r>
              <a:rPr kumimoji="1" lang="ja-JP" altLang="en-US"/>
              <a:t>教材の登録（配布）</a:t>
            </a:r>
          </a:p>
        </p:txBody>
      </p:sp>
      <p:sp>
        <p:nvSpPr>
          <p:cNvPr id="3" name="コンテンツ プレースホルダー 2">
            <a:extLst>
              <a:ext uri="{FF2B5EF4-FFF2-40B4-BE49-F238E27FC236}">
                <a16:creationId xmlns:a16="http://schemas.microsoft.com/office/drawing/2014/main" id="{0FDA4004-52A7-87BD-D431-47A1B0FC6194}"/>
              </a:ext>
            </a:extLst>
          </p:cNvPr>
          <p:cNvSpPr>
            <a:spLocks noGrp="1"/>
          </p:cNvSpPr>
          <p:nvPr>
            <p:ph idx="1"/>
          </p:nvPr>
        </p:nvSpPr>
        <p:spPr/>
        <p:txBody>
          <a:bodyPr/>
          <a:lstStyle/>
          <a:p>
            <a:r>
              <a:rPr kumimoji="1" lang="ja-JP" altLang="en-US"/>
              <a:t>確認画面に進み，登録を完了してください</a:t>
            </a:r>
          </a:p>
        </p:txBody>
      </p:sp>
      <p:sp>
        <p:nvSpPr>
          <p:cNvPr id="4" name="日付プレースホルダー 3">
            <a:extLst>
              <a:ext uri="{FF2B5EF4-FFF2-40B4-BE49-F238E27FC236}">
                <a16:creationId xmlns:a16="http://schemas.microsoft.com/office/drawing/2014/main" id="{46D3BBC2-AD84-15F4-2CED-E31AFD9CD47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1A4A2C7B-E234-7078-B2D7-BA307615653C}"/>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81F1A86-19FC-82B3-3095-96CDD44ECB0D}"/>
              </a:ext>
            </a:extLst>
          </p:cNvPr>
          <p:cNvSpPr>
            <a:spLocks noGrp="1"/>
          </p:cNvSpPr>
          <p:nvPr>
            <p:ph type="sldNum" sz="quarter" idx="12"/>
          </p:nvPr>
        </p:nvSpPr>
        <p:spPr/>
        <p:txBody>
          <a:bodyPr/>
          <a:lstStyle/>
          <a:p>
            <a:fld id="{EDF77D8D-9987-453A-9A05-EB91CA595C68}" type="slidenum">
              <a:rPr lang="ja-JP" altLang="en-US" smtClean="0"/>
              <a:pPr/>
              <a:t>24</a:t>
            </a:fld>
            <a:endParaRPr lang="ja-JP" altLang="en-US"/>
          </a:p>
        </p:txBody>
      </p:sp>
      <p:pic>
        <p:nvPicPr>
          <p:cNvPr id="7" name="図 6" descr="アイコン&#10;&#10;自動的に生成された説明">
            <a:extLst>
              <a:ext uri="{FF2B5EF4-FFF2-40B4-BE49-F238E27FC236}">
                <a16:creationId xmlns:a16="http://schemas.microsoft.com/office/drawing/2014/main" id="{140350E9-9F6D-3B0E-50A4-392F3F874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12" name="UTOL 教材登録x2">
            <a:hlinkClick r:id="" action="ppaction://media"/>
            <a:extLst>
              <a:ext uri="{FF2B5EF4-FFF2-40B4-BE49-F238E27FC236}">
                <a16:creationId xmlns:a16="http://schemas.microsoft.com/office/drawing/2014/main" id="{F58DA6B7-220B-C631-192A-FF4D0C043FC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17" t="12464" r="117" b="266"/>
          <a:stretch>
            <a:fillRect/>
          </a:stretch>
        </p:blipFill>
        <p:spPr>
          <a:xfrm>
            <a:off x="2160000" y="1872000"/>
            <a:ext cx="7853680" cy="4788000"/>
          </a:xfrm>
          <a:prstGeom prst="rect">
            <a:avLst/>
          </a:prstGeom>
          <a:ln>
            <a:solidFill>
              <a:srgbClr val="7030A0"/>
            </a:solidFill>
          </a:ln>
        </p:spPr>
      </p:pic>
    </p:spTree>
    <p:extLst>
      <p:ext uri="{BB962C8B-B14F-4D97-AF65-F5344CB8AC3E}">
        <p14:creationId xmlns:p14="http://schemas.microsoft.com/office/powerpoint/2010/main" val="378978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F066A-D39D-6C3B-5290-90609983793B}"/>
              </a:ext>
            </a:extLst>
          </p:cNvPr>
          <p:cNvSpPr>
            <a:spLocks noGrp="1"/>
          </p:cNvSpPr>
          <p:nvPr>
            <p:ph type="title"/>
          </p:nvPr>
        </p:nvSpPr>
        <p:spPr/>
        <p:txBody>
          <a:bodyPr/>
          <a:lstStyle/>
          <a:p>
            <a:r>
              <a:rPr kumimoji="1" lang="ja-JP" altLang="en-US"/>
              <a:t>教材の登録（配布）</a:t>
            </a:r>
          </a:p>
        </p:txBody>
      </p:sp>
      <p:sp>
        <p:nvSpPr>
          <p:cNvPr id="3" name="コンテンツ プレースホルダー 2">
            <a:extLst>
              <a:ext uri="{FF2B5EF4-FFF2-40B4-BE49-F238E27FC236}">
                <a16:creationId xmlns:a16="http://schemas.microsoft.com/office/drawing/2014/main" id="{0FDA4004-52A7-87BD-D431-47A1B0FC6194}"/>
              </a:ext>
            </a:extLst>
          </p:cNvPr>
          <p:cNvSpPr>
            <a:spLocks noGrp="1"/>
          </p:cNvSpPr>
          <p:nvPr>
            <p:ph idx="1"/>
          </p:nvPr>
        </p:nvSpPr>
        <p:spPr/>
        <p:txBody>
          <a:bodyPr/>
          <a:lstStyle/>
          <a:p>
            <a:r>
              <a:rPr lang="ja-JP" altLang="en-US"/>
              <a:t>一つの「教材」には，複数のファイルを含めることができます</a:t>
            </a:r>
            <a:endParaRPr lang="en-US" altLang="ja-JP" dirty="0"/>
          </a:p>
          <a:p>
            <a:r>
              <a:rPr lang="ja-JP" altLang="en-US"/>
              <a:t>公開期間としては，期末試験が終わるまでが一つの目安です</a:t>
            </a:r>
            <a:endParaRPr lang="en-US" altLang="ja-JP" dirty="0"/>
          </a:p>
          <a:p>
            <a:r>
              <a:rPr lang="ja-JP" altLang="en-US"/>
              <a:t>学生は，メモ書きできる形式のファイルを好む傾向があります</a:t>
            </a:r>
            <a:endParaRPr lang="en-US" altLang="ja-JP" dirty="0"/>
          </a:p>
          <a:p>
            <a:pPr lvl="1"/>
            <a:r>
              <a:rPr lang="en-US" altLang="ja-JP" dirty="0"/>
              <a:t>e.g. </a:t>
            </a:r>
            <a:r>
              <a:rPr lang="ja-JP" altLang="en-US"/>
              <a:t>ペン入力ができる学生には</a:t>
            </a:r>
            <a:r>
              <a:rPr lang="en-US" altLang="ja-JP" dirty="0"/>
              <a:t> PDF </a:t>
            </a:r>
            <a:r>
              <a:rPr lang="ja-JP" altLang="en-US"/>
              <a:t>形式で配布すると，手書きのメモを取りやすい</a:t>
            </a:r>
            <a:endParaRPr lang="en-US" altLang="ja-JP" dirty="0"/>
          </a:p>
          <a:p>
            <a:pPr lvl="1"/>
            <a:r>
              <a:rPr lang="en-US" altLang="ja-JP" dirty="0"/>
              <a:t>e.g. </a:t>
            </a:r>
            <a:r>
              <a:rPr lang="ja-JP" altLang="en-US"/>
              <a:t>キーボード入力が基本の学生は，</a:t>
            </a:r>
            <a:r>
              <a:rPr lang="en-US" altLang="ja-JP" dirty="0"/>
              <a:t>PDF </a:t>
            </a:r>
            <a:r>
              <a:rPr lang="ja-JP" altLang="en-US"/>
              <a:t>ではメモを取りにくい</a:t>
            </a:r>
            <a:endParaRPr lang="en-US" altLang="ja-JP" dirty="0"/>
          </a:p>
          <a:p>
            <a:r>
              <a:rPr lang="ja-JP" altLang="en-US"/>
              <a:t>教材を</a:t>
            </a:r>
            <a:r>
              <a:rPr lang="en-US" altLang="ja-JP" dirty="0"/>
              <a:t> LMS </a:t>
            </a:r>
            <a:r>
              <a:rPr lang="ja-JP" altLang="en-US"/>
              <a:t>で公開する際の著作権の考え方については，以下を参照してください</a:t>
            </a:r>
            <a:endParaRPr lang="en-US" altLang="ja-JP" dirty="0"/>
          </a:p>
          <a:p>
            <a:pPr lvl="1"/>
            <a:r>
              <a:rPr lang="en-US" altLang="ja-JP" dirty="0">
                <a:hlinkClick r:id="rId2"/>
              </a:rPr>
              <a:t>https://utelecon.adm.u-tokyo.ac.jp/articles/copyright/</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46D3BBC2-AD84-15F4-2CED-E31AFD9CD47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1A4A2C7B-E234-7078-B2D7-BA307615653C}"/>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81F1A86-19FC-82B3-3095-96CDD44ECB0D}"/>
              </a:ext>
            </a:extLst>
          </p:cNvPr>
          <p:cNvSpPr>
            <a:spLocks noGrp="1"/>
          </p:cNvSpPr>
          <p:nvPr>
            <p:ph type="sldNum" sz="quarter" idx="12"/>
          </p:nvPr>
        </p:nvSpPr>
        <p:spPr/>
        <p:txBody>
          <a:bodyPr/>
          <a:lstStyle/>
          <a:p>
            <a:fld id="{EDF77D8D-9987-453A-9A05-EB91CA595C68}" type="slidenum">
              <a:rPr lang="ja-JP" altLang="en-US" smtClean="0"/>
              <a:pPr/>
              <a:t>25</a:t>
            </a:fld>
            <a:endParaRPr lang="ja-JP" altLang="en-US"/>
          </a:p>
        </p:txBody>
      </p:sp>
      <p:pic>
        <p:nvPicPr>
          <p:cNvPr id="7" name="図 6" descr="アイコン&#10;&#10;自動的に生成された説明">
            <a:extLst>
              <a:ext uri="{FF2B5EF4-FFF2-40B4-BE49-F238E27FC236}">
                <a16:creationId xmlns:a16="http://schemas.microsoft.com/office/drawing/2014/main" id="{140350E9-9F6D-3B0E-50A4-392F3F874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Tree>
    <p:extLst>
      <p:ext uri="{BB962C8B-B14F-4D97-AF65-F5344CB8AC3E}">
        <p14:creationId xmlns:p14="http://schemas.microsoft.com/office/powerpoint/2010/main" val="1391996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D11A92-EDFB-4D2D-7A5B-4F21EF753D60}"/>
              </a:ext>
            </a:extLst>
          </p:cNvPr>
          <p:cNvSpPr>
            <a:spLocks noGrp="1"/>
          </p:cNvSpPr>
          <p:nvPr>
            <p:ph type="title"/>
          </p:nvPr>
        </p:nvSpPr>
        <p:spPr/>
        <p:txBody>
          <a:bodyPr/>
          <a:lstStyle/>
          <a:p>
            <a:r>
              <a:rPr kumimoji="1" lang="ja-JP" altLang="en-US"/>
              <a:t>課題の登録（出題）</a:t>
            </a:r>
          </a:p>
        </p:txBody>
      </p:sp>
      <p:sp>
        <p:nvSpPr>
          <p:cNvPr id="3" name="コンテンツ プレースホルダー 2">
            <a:extLst>
              <a:ext uri="{FF2B5EF4-FFF2-40B4-BE49-F238E27FC236}">
                <a16:creationId xmlns:a16="http://schemas.microsoft.com/office/drawing/2014/main" id="{8C8D7FC0-5D6C-361A-50A0-6999E3C3DEDE}"/>
              </a:ext>
            </a:extLst>
          </p:cNvPr>
          <p:cNvSpPr>
            <a:spLocks noGrp="1"/>
          </p:cNvSpPr>
          <p:nvPr>
            <p:ph idx="1"/>
          </p:nvPr>
        </p:nvSpPr>
        <p:spPr/>
        <p:txBody>
          <a:bodyPr/>
          <a:lstStyle/>
          <a:p>
            <a:r>
              <a:rPr kumimoji="1" lang="ja-JP" altLang="en-US"/>
              <a:t>（レポート）課題の新規登録方法も，教材とほぼ同様です</a:t>
            </a:r>
          </a:p>
        </p:txBody>
      </p:sp>
      <p:sp>
        <p:nvSpPr>
          <p:cNvPr id="4" name="日付プレースホルダー 3">
            <a:extLst>
              <a:ext uri="{FF2B5EF4-FFF2-40B4-BE49-F238E27FC236}">
                <a16:creationId xmlns:a16="http://schemas.microsoft.com/office/drawing/2014/main" id="{DFABD53B-1EB2-DD97-DE55-E73CF926D266}"/>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B658B881-619A-C8F0-85A1-64B08BB4F7C7}"/>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6C42562E-980E-333D-38EB-4166A76D89E6}"/>
              </a:ext>
            </a:extLst>
          </p:cNvPr>
          <p:cNvSpPr>
            <a:spLocks noGrp="1"/>
          </p:cNvSpPr>
          <p:nvPr>
            <p:ph type="sldNum" sz="quarter" idx="12"/>
          </p:nvPr>
        </p:nvSpPr>
        <p:spPr/>
        <p:txBody>
          <a:bodyPr/>
          <a:lstStyle/>
          <a:p>
            <a:fld id="{EDF77D8D-9987-453A-9A05-EB91CA595C68}" type="slidenum">
              <a:rPr lang="ja-JP" altLang="en-US" smtClean="0"/>
              <a:pPr/>
              <a:t>26</a:t>
            </a:fld>
            <a:endParaRPr lang="ja-JP" altLang="en-US"/>
          </a:p>
        </p:txBody>
      </p:sp>
      <p:pic>
        <p:nvPicPr>
          <p:cNvPr id="7" name="図 6" descr="アイコン&#10;&#10;自動的に生成された説明">
            <a:extLst>
              <a:ext uri="{FF2B5EF4-FFF2-40B4-BE49-F238E27FC236}">
                <a16:creationId xmlns:a16="http://schemas.microsoft.com/office/drawing/2014/main" id="{9F85F357-0CD1-9412-720B-F77F6620F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UTOL 課題登録x2">
            <a:hlinkClick r:id="" action="ppaction://media"/>
            <a:extLst>
              <a:ext uri="{FF2B5EF4-FFF2-40B4-BE49-F238E27FC236}">
                <a16:creationId xmlns:a16="http://schemas.microsoft.com/office/drawing/2014/main" id="{133335AB-2BB4-BE01-00E8-1AF099FCBFE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 t="12959" r="-2" b="-230"/>
          <a:stretch/>
        </p:blipFill>
        <p:spPr>
          <a:xfrm>
            <a:off x="2160000" y="1872000"/>
            <a:ext cx="7843520" cy="4788000"/>
          </a:xfrm>
          <a:prstGeom prst="rect">
            <a:avLst/>
          </a:prstGeom>
          <a:ln>
            <a:solidFill>
              <a:srgbClr val="7030A0"/>
            </a:solidFill>
          </a:ln>
        </p:spPr>
      </p:pic>
      <p:sp>
        <p:nvSpPr>
          <p:cNvPr id="9" name="正方形/長方形 8">
            <a:extLst>
              <a:ext uri="{FF2B5EF4-FFF2-40B4-BE49-F238E27FC236}">
                <a16:creationId xmlns:a16="http://schemas.microsoft.com/office/drawing/2014/main" id="{29EFF36F-02EE-7A37-E8B4-ECCDD3DE5EC0}"/>
              </a:ext>
            </a:extLst>
          </p:cNvPr>
          <p:cNvSpPr/>
          <p:nvPr/>
        </p:nvSpPr>
        <p:spPr>
          <a:xfrm>
            <a:off x="4079776" y="4662008"/>
            <a:ext cx="28803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F29CC75B-8E29-53C9-0468-9070E9CDF481}"/>
              </a:ext>
            </a:extLst>
          </p:cNvPr>
          <p:cNvSpPr/>
          <p:nvPr/>
        </p:nvSpPr>
        <p:spPr>
          <a:xfrm>
            <a:off x="149312" y="3212976"/>
            <a:ext cx="2378376" cy="649316"/>
          </a:xfrm>
          <a:prstGeom prst="wedgeRoundRectCallout">
            <a:avLst>
              <a:gd name="adj1" fmla="val 117633"/>
              <a:gd name="adj2" fmla="val 177914"/>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新規登録ボタン</a:t>
            </a:r>
            <a:endParaRPr lang="en-US" altLang="ja-JP" sz="2000" dirty="0"/>
          </a:p>
        </p:txBody>
      </p:sp>
    </p:spTree>
    <p:extLst>
      <p:ext uri="{BB962C8B-B14F-4D97-AF65-F5344CB8AC3E}">
        <p14:creationId xmlns:p14="http://schemas.microsoft.com/office/powerpoint/2010/main" val="177675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130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82F431-35CD-A5DF-08BF-BC22FD49EC2E}"/>
              </a:ext>
            </a:extLst>
          </p:cNvPr>
          <p:cNvSpPr>
            <a:spLocks noGrp="1"/>
          </p:cNvSpPr>
          <p:nvPr>
            <p:ph type="title"/>
          </p:nvPr>
        </p:nvSpPr>
        <p:spPr/>
        <p:txBody>
          <a:bodyPr/>
          <a:lstStyle/>
          <a:p>
            <a:r>
              <a:rPr kumimoji="1" lang="ja-JP" altLang="en-US"/>
              <a:t>課題の登録（出題）</a:t>
            </a:r>
          </a:p>
        </p:txBody>
      </p:sp>
      <p:sp>
        <p:nvSpPr>
          <p:cNvPr id="4" name="日付プレースホルダー 3">
            <a:extLst>
              <a:ext uri="{FF2B5EF4-FFF2-40B4-BE49-F238E27FC236}">
                <a16:creationId xmlns:a16="http://schemas.microsoft.com/office/drawing/2014/main" id="{B1A51AB5-44B2-9A9F-6C39-6E3D746F41EB}"/>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88FBCF2E-500D-46DA-C2E9-F49C654F94E1}"/>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0890FD12-0198-0261-6712-1780BE86B69D}"/>
              </a:ext>
            </a:extLst>
          </p:cNvPr>
          <p:cNvSpPr>
            <a:spLocks noGrp="1"/>
          </p:cNvSpPr>
          <p:nvPr>
            <p:ph type="sldNum" sz="quarter" idx="12"/>
          </p:nvPr>
        </p:nvSpPr>
        <p:spPr/>
        <p:txBody>
          <a:bodyPr/>
          <a:lstStyle/>
          <a:p>
            <a:fld id="{EDF77D8D-9987-453A-9A05-EB91CA595C68}" type="slidenum">
              <a:rPr lang="ja-JP" altLang="en-US" smtClean="0"/>
              <a:pPr/>
              <a:t>27</a:t>
            </a:fld>
            <a:endParaRPr lang="ja-JP" altLang="en-US"/>
          </a:p>
        </p:txBody>
      </p:sp>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95DE9387-524D-955F-FD19-EA7755C34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440" y="1633679"/>
            <a:ext cx="9977120" cy="4429760"/>
          </a:xfrm>
          <a:prstGeom prst="rect">
            <a:avLst/>
          </a:prstGeom>
          <a:ln>
            <a:solidFill>
              <a:srgbClr val="7030A0"/>
            </a:solidFill>
          </a:ln>
        </p:spPr>
      </p:pic>
      <p:pic>
        <p:nvPicPr>
          <p:cNvPr id="9" name="図 8" descr="アイコン&#10;&#10;自動的に生成された説明">
            <a:extLst>
              <a:ext uri="{FF2B5EF4-FFF2-40B4-BE49-F238E27FC236}">
                <a16:creationId xmlns:a16="http://schemas.microsoft.com/office/drawing/2014/main" id="{8499ABB4-0177-16CC-E263-7D57D91BB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spTree>
    <p:extLst>
      <p:ext uri="{BB962C8B-B14F-4D97-AF65-F5344CB8AC3E}">
        <p14:creationId xmlns:p14="http://schemas.microsoft.com/office/powerpoint/2010/main" val="3740699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9AC61-68F3-9B92-2FAB-7048CC588448}"/>
              </a:ext>
            </a:extLst>
          </p:cNvPr>
          <p:cNvSpPr>
            <a:spLocks noGrp="1"/>
          </p:cNvSpPr>
          <p:nvPr>
            <p:ph type="title"/>
          </p:nvPr>
        </p:nvSpPr>
        <p:spPr/>
        <p:txBody>
          <a:bodyPr/>
          <a:lstStyle/>
          <a:p>
            <a:r>
              <a:rPr lang="ja-JP" altLang="en-US"/>
              <a:t>提出物</a:t>
            </a:r>
            <a:r>
              <a:rPr kumimoji="1" lang="ja-JP" altLang="en-US"/>
              <a:t>の回収</a:t>
            </a:r>
          </a:p>
        </p:txBody>
      </p:sp>
      <p:sp>
        <p:nvSpPr>
          <p:cNvPr id="3" name="コンテンツ プレースホルダー 2">
            <a:extLst>
              <a:ext uri="{FF2B5EF4-FFF2-40B4-BE49-F238E27FC236}">
                <a16:creationId xmlns:a16="http://schemas.microsoft.com/office/drawing/2014/main" id="{AE86FD4E-42AC-762D-0EF8-A3F45B927C48}"/>
              </a:ext>
            </a:extLst>
          </p:cNvPr>
          <p:cNvSpPr>
            <a:spLocks noGrp="1"/>
          </p:cNvSpPr>
          <p:nvPr>
            <p:ph idx="1"/>
          </p:nvPr>
        </p:nvSpPr>
        <p:spPr/>
        <p:txBody>
          <a:bodyPr/>
          <a:lstStyle/>
          <a:p>
            <a:r>
              <a:rPr kumimoji="1" lang="ja-JP" altLang="en-US"/>
              <a:t>「</a:t>
            </a:r>
            <a:r>
              <a:rPr lang="ja-JP" altLang="en-US" b="0" i="0">
                <a:solidFill>
                  <a:srgbClr val="333333"/>
                </a:solidFill>
                <a:effectLst/>
                <a:latin typeface="Helvetica Neue" panose="02000503000000020004" pitchFamily="2" charset="0"/>
              </a:rPr>
              <a:t>︙」</a:t>
            </a:r>
            <a:r>
              <a:rPr kumimoji="1" lang="ja-JP" altLang="en-US"/>
              <a:t>メニューから「提出状況確認」を選んでください</a:t>
            </a:r>
          </a:p>
        </p:txBody>
      </p:sp>
      <p:sp>
        <p:nvSpPr>
          <p:cNvPr id="4" name="日付プレースホルダー 3">
            <a:extLst>
              <a:ext uri="{FF2B5EF4-FFF2-40B4-BE49-F238E27FC236}">
                <a16:creationId xmlns:a16="http://schemas.microsoft.com/office/drawing/2014/main" id="{FE616F48-BB19-2A2F-C391-CF3737A48D1B}"/>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FCECB28C-988E-517D-370F-7E2CE2D6CB32}"/>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55C71F1-A5DD-A87E-A633-2E9047909399}"/>
              </a:ext>
            </a:extLst>
          </p:cNvPr>
          <p:cNvSpPr>
            <a:spLocks noGrp="1"/>
          </p:cNvSpPr>
          <p:nvPr>
            <p:ph type="sldNum" sz="quarter" idx="12"/>
          </p:nvPr>
        </p:nvSpPr>
        <p:spPr/>
        <p:txBody>
          <a:bodyPr/>
          <a:lstStyle/>
          <a:p>
            <a:fld id="{EDF77D8D-9987-453A-9A05-EB91CA595C68}" type="slidenum">
              <a:rPr lang="ja-JP" altLang="en-US" smtClean="0"/>
              <a:pPr/>
              <a:t>28</a:t>
            </a:fld>
            <a:endParaRPr lang="ja-JP" altLang="en-US"/>
          </a:p>
        </p:txBody>
      </p:sp>
      <p:pic>
        <p:nvPicPr>
          <p:cNvPr id="7" name="図 6" descr="アイコン&#10;&#10;自動的に生成された説明">
            <a:extLst>
              <a:ext uri="{FF2B5EF4-FFF2-40B4-BE49-F238E27FC236}">
                <a16:creationId xmlns:a16="http://schemas.microsoft.com/office/drawing/2014/main" id="{719A971F-9DCE-D27F-3A9C-4B0F4F5EED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9" name="UTOL レポート一覧x2">
            <a:hlinkClick r:id="" action="ppaction://media"/>
            <a:extLst>
              <a:ext uri="{FF2B5EF4-FFF2-40B4-BE49-F238E27FC236}">
                <a16:creationId xmlns:a16="http://schemas.microsoft.com/office/drawing/2014/main" id="{B8CC4772-3E76-ACDC-0161-1210E915580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959" b="-230"/>
          <a:stretch>
            <a:fillRect/>
          </a:stretch>
        </p:blipFill>
        <p:spPr>
          <a:xfrm>
            <a:off x="2160000" y="1872000"/>
            <a:ext cx="7843520" cy="4788000"/>
          </a:xfrm>
          <a:prstGeom prst="rect">
            <a:avLst/>
          </a:prstGeom>
          <a:ln>
            <a:solidFill>
              <a:srgbClr val="7030A0"/>
            </a:solidFill>
          </a:ln>
        </p:spPr>
      </p:pic>
    </p:spTree>
    <p:extLst>
      <p:ext uri="{BB962C8B-B14F-4D97-AF65-F5344CB8AC3E}">
        <p14:creationId xmlns:p14="http://schemas.microsoft.com/office/powerpoint/2010/main" val="20092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9AC61-68F3-9B92-2FAB-7048CC588448}"/>
              </a:ext>
            </a:extLst>
          </p:cNvPr>
          <p:cNvSpPr>
            <a:spLocks noGrp="1"/>
          </p:cNvSpPr>
          <p:nvPr>
            <p:ph type="title"/>
          </p:nvPr>
        </p:nvSpPr>
        <p:spPr/>
        <p:txBody>
          <a:bodyPr/>
          <a:lstStyle/>
          <a:p>
            <a:r>
              <a:rPr lang="ja-JP" altLang="en-US"/>
              <a:t>提出物</a:t>
            </a:r>
            <a:r>
              <a:rPr kumimoji="1" lang="ja-JP" altLang="en-US"/>
              <a:t>の回収</a:t>
            </a:r>
          </a:p>
        </p:txBody>
      </p:sp>
      <p:sp>
        <p:nvSpPr>
          <p:cNvPr id="3" name="コンテンツ プレースホルダー 2">
            <a:extLst>
              <a:ext uri="{FF2B5EF4-FFF2-40B4-BE49-F238E27FC236}">
                <a16:creationId xmlns:a16="http://schemas.microsoft.com/office/drawing/2014/main" id="{AE86FD4E-42AC-762D-0EF8-A3F45B927C48}"/>
              </a:ext>
            </a:extLst>
          </p:cNvPr>
          <p:cNvSpPr>
            <a:spLocks noGrp="1"/>
          </p:cNvSpPr>
          <p:nvPr>
            <p:ph idx="1"/>
          </p:nvPr>
        </p:nvSpPr>
        <p:spPr/>
        <p:txBody>
          <a:bodyPr/>
          <a:lstStyle/>
          <a:p>
            <a:r>
              <a:rPr lang="ja-JP" altLang="en-US"/>
              <a:t>レポートを一括ダウンロードできます</a:t>
            </a:r>
            <a:endParaRPr kumimoji="1" lang="ja-JP" altLang="en-US"/>
          </a:p>
        </p:txBody>
      </p:sp>
      <p:sp>
        <p:nvSpPr>
          <p:cNvPr id="4" name="日付プレースホルダー 3">
            <a:extLst>
              <a:ext uri="{FF2B5EF4-FFF2-40B4-BE49-F238E27FC236}">
                <a16:creationId xmlns:a16="http://schemas.microsoft.com/office/drawing/2014/main" id="{FE616F48-BB19-2A2F-C391-CF3737A48D1B}"/>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FCECB28C-988E-517D-370F-7E2CE2D6CB32}"/>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55C71F1-A5DD-A87E-A633-2E9047909399}"/>
              </a:ext>
            </a:extLst>
          </p:cNvPr>
          <p:cNvSpPr>
            <a:spLocks noGrp="1"/>
          </p:cNvSpPr>
          <p:nvPr>
            <p:ph type="sldNum" sz="quarter" idx="12"/>
          </p:nvPr>
        </p:nvSpPr>
        <p:spPr/>
        <p:txBody>
          <a:bodyPr/>
          <a:lstStyle/>
          <a:p>
            <a:fld id="{EDF77D8D-9987-453A-9A05-EB91CA595C68}" type="slidenum">
              <a:rPr lang="ja-JP" altLang="en-US" smtClean="0"/>
              <a:pPr/>
              <a:t>29</a:t>
            </a:fld>
            <a:endParaRPr lang="ja-JP" altLang="en-US"/>
          </a:p>
        </p:txBody>
      </p:sp>
      <p:pic>
        <p:nvPicPr>
          <p:cNvPr id="7" name="図 6" descr="アイコン&#10;&#10;自動的に生成された説明">
            <a:extLst>
              <a:ext uri="{FF2B5EF4-FFF2-40B4-BE49-F238E27FC236}">
                <a16:creationId xmlns:a16="http://schemas.microsoft.com/office/drawing/2014/main" id="{719A971F-9DCE-D27F-3A9C-4B0F4F5EE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図 7">
            <a:extLst>
              <a:ext uri="{FF2B5EF4-FFF2-40B4-BE49-F238E27FC236}">
                <a16:creationId xmlns:a16="http://schemas.microsoft.com/office/drawing/2014/main" id="{CB3D22B1-D471-26CE-0090-DB9E2CCDE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244" y="1797611"/>
            <a:ext cx="7505700" cy="4899660"/>
          </a:xfrm>
          <a:prstGeom prst="rect">
            <a:avLst/>
          </a:prstGeom>
          <a:ln>
            <a:solidFill>
              <a:srgbClr val="7030A0"/>
            </a:solidFill>
          </a:ln>
        </p:spPr>
      </p:pic>
      <p:sp>
        <p:nvSpPr>
          <p:cNvPr id="10" name="正方形/長方形 9">
            <a:extLst>
              <a:ext uri="{FF2B5EF4-FFF2-40B4-BE49-F238E27FC236}">
                <a16:creationId xmlns:a16="http://schemas.microsoft.com/office/drawing/2014/main" id="{4E25CAF6-F7A1-C2B6-AA68-1B6475D06D71}"/>
              </a:ext>
            </a:extLst>
          </p:cNvPr>
          <p:cNvSpPr/>
          <p:nvPr/>
        </p:nvSpPr>
        <p:spPr>
          <a:xfrm flipH="1">
            <a:off x="2732400" y="5292000"/>
            <a:ext cx="216024"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834AC04C-2E86-5318-236E-42E1AEFA3274}"/>
              </a:ext>
            </a:extLst>
          </p:cNvPr>
          <p:cNvSpPr/>
          <p:nvPr/>
        </p:nvSpPr>
        <p:spPr>
          <a:xfrm>
            <a:off x="62346" y="4077072"/>
            <a:ext cx="2378376" cy="649316"/>
          </a:xfrm>
          <a:prstGeom prst="wedgeRoundRectCallout">
            <a:avLst>
              <a:gd name="adj1" fmla="val 62074"/>
              <a:gd name="adj2" fmla="val 150221"/>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1. </a:t>
            </a:r>
            <a:r>
              <a:rPr lang="ja-JP" altLang="en-US" sz="2000"/>
              <a:t>ここをチェック</a:t>
            </a:r>
            <a:endParaRPr lang="en-US" altLang="ja-JP" sz="2000" dirty="0"/>
          </a:p>
        </p:txBody>
      </p:sp>
      <p:sp>
        <p:nvSpPr>
          <p:cNvPr id="12" name="正方形/長方形 11">
            <a:extLst>
              <a:ext uri="{FF2B5EF4-FFF2-40B4-BE49-F238E27FC236}">
                <a16:creationId xmlns:a16="http://schemas.microsoft.com/office/drawing/2014/main" id="{258040EC-35F1-F1DB-9859-9D475A9903D0}"/>
              </a:ext>
            </a:extLst>
          </p:cNvPr>
          <p:cNvSpPr/>
          <p:nvPr/>
        </p:nvSpPr>
        <p:spPr>
          <a:xfrm flipH="1">
            <a:off x="4151784" y="2204864"/>
            <a:ext cx="1080120"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角丸四角形吹き出し 12">
            <a:extLst>
              <a:ext uri="{FF2B5EF4-FFF2-40B4-BE49-F238E27FC236}">
                <a16:creationId xmlns:a16="http://schemas.microsoft.com/office/drawing/2014/main" id="{DD4F35E1-4E55-F4C6-DFB2-910DE6A4EAC9}"/>
              </a:ext>
            </a:extLst>
          </p:cNvPr>
          <p:cNvSpPr/>
          <p:nvPr/>
        </p:nvSpPr>
        <p:spPr>
          <a:xfrm>
            <a:off x="62346" y="2059604"/>
            <a:ext cx="2378376" cy="649316"/>
          </a:xfrm>
          <a:prstGeom prst="wedgeRoundRectCallout">
            <a:avLst>
              <a:gd name="adj1" fmla="val 122180"/>
              <a:gd name="adj2" fmla="val 1336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2. </a:t>
            </a:r>
            <a:r>
              <a:rPr lang="ja-JP" altLang="en-US" sz="2000"/>
              <a:t>ここを押す</a:t>
            </a:r>
            <a:endParaRPr lang="en-US" altLang="ja-JP" sz="2000" dirty="0"/>
          </a:p>
        </p:txBody>
      </p:sp>
      <p:sp>
        <p:nvSpPr>
          <p:cNvPr id="14" name="正方形/長方形 13">
            <a:extLst>
              <a:ext uri="{FF2B5EF4-FFF2-40B4-BE49-F238E27FC236}">
                <a16:creationId xmlns:a16="http://schemas.microsoft.com/office/drawing/2014/main" id="{4EC429EF-AF53-B298-C25B-F84BEE78A429}"/>
              </a:ext>
            </a:extLst>
          </p:cNvPr>
          <p:cNvSpPr/>
          <p:nvPr/>
        </p:nvSpPr>
        <p:spPr>
          <a:xfrm>
            <a:off x="8369344" y="6336000"/>
            <a:ext cx="1188000" cy="28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38904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AE4B81-53AB-208E-BD1A-1A9300E0C381}"/>
              </a:ext>
            </a:extLst>
          </p:cNvPr>
          <p:cNvSpPr>
            <a:spLocks noGrp="1"/>
          </p:cNvSpPr>
          <p:nvPr>
            <p:ph type="title"/>
          </p:nvPr>
        </p:nvSpPr>
        <p:spPr/>
        <p:txBody>
          <a:bodyPr/>
          <a:lstStyle/>
          <a:p>
            <a:r>
              <a:rPr lang="ja-JP" altLang="en-US"/>
              <a:t>より詳しくは</a:t>
            </a:r>
            <a:endParaRPr kumimoji="1" lang="ja-JP" altLang="en-US"/>
          </a:p>
        </p:txBody>
      </p:sp>
      <p:sp>
        <p:nvSpPr>
          <p:cNvPr id="4" name="日付プレースホルダー 3">
            <a:extLst>
              <a:ext uri="{FF2B5EF4-FFF2-40B4-BE49-F238E27FC236}">
                <a16:creationId xmlns:a16="http://schemas.microsoft.com/office/drawing/2014/main" id="{F6344A75-3FC1-9564-23DD-A07AEB3251A5}"/>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950A6E83-0634-A1C1-4AD0-8CDB1C449ADF}"/>
              </a:ext>
            </a:extLst>
          </p:cNvPr>
          <p:cNvSpPr>
            <a:spLocks noGrp="1"/>
          </p:cNvSpPr>
          <p:nvPr>
            <p:ph type="ftr" sz="quarter" idx="11"/>
          </p:nvPr>
        </p:nvSpPr>
        <p:spPr>
          <a:xfrm>
            <a:off x="3679801" y="6290949"/>
            <a:ext cx="4834800" cy="365125"/>
          </a:xfrm>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DED28F75-0A30-146A-FB79-C9B26F55305B}"/>
              </a:ext>
            </a:extLst>
          </p:cNvPr>
          <p:cNvSpPr>
            <a:spLocks noGrp="1"/>
          </p:cNvSpPr>
          <p:nvPr>
            <p:ph type="sldNum" sz="quarter" idx="12"/>
          </p:nvPr>
        </p:nvSpPr>
        <p:spPr/>
        <p:txBody>
          <a:bodyPr/>
          <a:lstStyle/>
          <a:p>
            <a:fld id="{EDF77D8D-9987-453A-9A05-EB91CA595C68}" type="slidenum">
              <a:rPr lang="ja-JP" altLang="en-US" smtClean="0"/>
              <a:pPr/>
              <a:t>3</a:t>
            </a:fld>
            <a:endParaRPr lang="ja-JP" altLang="en-US"/>
          </a:p>
        </p:txBody>
      </p:sp>
      <p:sp>
        <p:nvSpPr>
          <p:cNvPr id="8" name="コンテンツ プレースホルダー 7">
            <a:extLst>
              <a:ext uri="{FF2B5EF4-FFF2-40B4-BE49-F238E27FC236}">
                <a16:creationId xmlns:a16="http://schemas.microsoft.com/office/drawing/2014/main" id="{9E3D9DEC-6C56-20D1-C883-F030A2886211}"/>
              </a:ext>
            </a:extLst>
          </p:cNvPr>
          <p:cNvSpPr>
            <a:spLocks noGrp="1"/>
          </p:cNvSpPr>
          <p:nvPr>
            <p:ph idx="1"/>
          </p:nvPr>
        </p:nvSpPr>
        <p:spPr/>
        <p:txBody>
          <a:bodyPr/>
          <a:lstStyle/>
          <a:p>
            <a:r>
              <a:rPr lang="en-US" altLang="ja-JP" dirty="0">
                <a:solidFill>
                  <a:srgbClr val="0070C0"/>
                </a:solidFill>
                <a:hlinkClick r:id="rId2">
                  <a:extLst>
                    <a:ext uri="{A12FA001-AC4F-418D-AE19-62706E023703}">
                      <ahyp:hlinkClr xmlns:ahyp="http://schemas.microsoft.com/office/drawing/2018/hyperlinkcolor" val="tx"/>
                    </a:ext>
                  </a:extLst>
                </a:hlinkClick>
              </a:rPr>
              <a:t>https://utelecon.adm.u-tokyo.ac.jp/</a:t>
            </a:r>
            <a:r>
              <a:rPr lang="en-US" altLang="ja-JP" dirty="0">
                <a:solidFill>
                  <a:srgbClr val="0070C0"/>
                </a:solidFill>
              </a:rPr>
              <a:t> </a:t>
            </a:r>
            <a:r>
              <a:rPr lang="ja-JP" altLang="en-US"/>
              <a:t>を参照してください</a:t>
            </a:r>
          </a:p>
        </p:txBody>
      </p:sp>
      <p:pic>
        <p:nvPicPr>
          <p:cNvPr id="12" name="図 11" descr="モニター画面に映るウェブサイトのスクリーンショット&#10;&#10;自動的に生成された説明">
            <a:extLst>
              <a:ext uri="{FF2B5EF4-FFF2-40B4-BE49-F238E27FC236}">
                <a16:creationId xmlns:a16="http://schemas.microsoft.com/office/drawing/2014/main" id="{C9952850-F640-6A1F-8808-2DBD251B738F}"/>
              </a:ext>
            </a:extLst>
          </p:cNvPr>
          <p:cNvPicPr>
            <a:picLocks noChangeAspect="1"/>
          </p:cNvPicPr>
          <p:nvPr/>
        </p:nvPicPr>
        <p:blipFill rotWithShape="1">
          <a:blip r:embed="rId3">
            <a:extLst>
              <a:ext uri="{28A0092B-C50C-407E-A947-70E740481C1C}">
                <a14:useLocalDpi xmlns:a14="http://schemas.microsoft.com/office/drawing/2010/main" val="0"/>
              </a:ext>
            </a:extLst>
          </a:blip>
          <a:srcRect l="5868" t="4516" r="6170" b="9832"/>
          <a:stretch/>
        </p:blipFill>
        <p:spPr>
          <a:xfrm>
            <a:off x="3040614" y="1916832"/>
            <a:ext cx="6111973" cy="4739242"/>
          </a:xfrm>
          <a:prstGeom prst="rect">
            <a:avLst/>
          </a:prstGeom>
          <a:ln>
            <a:solidFill>
              <a:srgbClr val="7030A0"/>
            </a:solidFill>
          </a:ln>
        </p:spPr>
      </p:pic>
      <p:sp>
        <p:nvSpPr>
          <p:cNvPr id="13" name="正方形/長方形 12">
            <a:extLst>
              <a:ext uri="{FF2B5EF4-FFF2-40B4-BE49-F238E27FC236}">
                <a16:creationId xmlns:a16="http://schemas.microsoft.com/office/drawing/2014/main" id="{A760764E-9929-29D9-F413-83C9F79C63AF}"/>
              </a:ext>
            </a:extLst>
          </p:cNvPr>
          <p:cNvSpPr/>
          <p:nvPr/>
        </p:nvSpPr>
        <p:spPr>
          <a:xfrm>
            <a:off x="8269801" y="3183599"/>
            <a:ext cx="635112" cy="2520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正方形/長方形 13">
            <a:extLst>
              <a:ext uri="{FF2B5EF4-FFF2-40B4-BE49-F238E27FC236}">
                <a16:creationId xmlns:a16="http://schemas.microsoft.com/office/drawing/2014/main" id="{192B1B11-0AED-6FC0-2F98-D7D1199CCE2E}"/>
              </a:ext>
            </a:extLst>
          </p:cNvPr>
          <p:cNvSpPr/>
          <p:nvPr/>
        </p:nvSpPr>
        <p:spPr>
          <a:xfrm>
            <a:off x="8447248" y="6123794"/>
            <a:ext cx="576000" cy="5322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a:extLst>
              <a:ext uri="{FF2B5EF4-FFF2-40B4-BE49-F238E27FC236}">
                <a16:creationId xmlns:a16="http://schemas.microsoft.com/office/drawing/2014/main" id="{7846EE57-2802-9285-5931-C40236730D71}"/>
              </a:ext>
            </a:extLst>
          </p:cNvPr>
          <p:cNvSpPr/>
          <p:nvPr/>
        </p:nvSpPr>
        <p:spPr>
          <a:xfrm>
            <a:off x="4248601" y="3894599"/>
            <a:ext cx="1260000"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正方形/長方形 15">
            <a:extLst>
              <a:ext uri="{FF2B5EF4-FFF2-40B4-BE49-F238E27FC236}">
                <a16:creationId xmlns:a16="http://schemas.microsoft.com/office/drawing/2014/main" id="{80DA86C6-5BC8-35CE-133B-C819E7F72BEC}"/>
              </a:ext>
            </a:extLst>
          </p:cNvPr>
          <p:cNvSpPr/>
          <p:nvPr/>
        </p:nvSpPr>
        <p:spPr>
          <a:xfrm>
            <a:off x="4248601" y="4373399"/>
            <a:ext cx="1260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 name="正方形/長方形 16">
            <a:extLst>
              <a:ext uri="{FF2B5EF4-FFF2-40B4-BE49-F238E27FC236}">
                <a16:creationId xmlns:a16="http://schemas.microsoft.com/office/drawing/2014/main" id="{9FAFDDE2-DF1A-E7D9-9D05-5BEC0E639A35}"/>
              </a:ext>
            </a:extLst>
          </p:cNvPr>
          <p:cNvSpPr/>
          <p:nvPr/>
        </p:nvSpPr>
        <p:spPr>
          <a:xfrm>
            <a:off x="4248601" y="3677729"/>
            <a:ext cx="1260000" cy="189926"/>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2387116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9AC61-68F3-9B92-2FAB-7048CC588448}"/>
              </a:ext>
            </a:extLst>
          </p:cNvPr>
          <p:cNvSpPr>
            <a:spLocks noGrp="1"/>
          </p:cNvSpPr>
          <p:nvPr>
            <p:ph type="title"/>
          </p:nvPr>
        </p:nvSpPr>
        <p:spPr/>
        <p:txBody>
          <a:bodyPr/>
          <a:lstStyle/>
          <a:p>
            <a:r>
              <a:rPr lang="ja-JP" altLang="en-US"/>
              <a:t>提出物</a:t>
            </a:r>
            <a:r>
              <a:rPr kumimoji="1" lang="ja-JP" altLang="en-US"/>
              <a:t>の回収</a:t>
            </a:r>
          </a:p>
        </p:txBody>
      </p:sp>
      <p:sp>
        <p:nvSpPr>
          <p:cNvPr id="3" name="コンテンツ プレースホルダー 2">
            <a:extLst>
              <a:ext uri="{FF2B5EF4-FFF2-40B4-BE49-F238E27FC236}">
                <a16:creationId xmlns:a16="http://schemas.microsoft.com/office/drawing/2014/main" id="{AE86FD4E-42AC-762D-0EF8-A3F45B927C48}"/>
              </a:ext>
            </a:extLst>
          </p:cNvPr>
          <p:cNvSpPr>
            <a:spLocks noGrp="1"/>
          </p:cNvSpPr>
          <p:nvPr>
            <p:ph idx="1"/>
          </p:nvPr>
        </p:nvSpPr>
        <p:spPr/>
        <p:txBody>
          <a:bodyPr/>
          <a:lstStyle/>
          <a:p>
            <a:r>
              <a:rPr lang="ja-JP" altLang="en-US"/>
              <a:t>レポートを個別に見ることもできます</a:t>
            </a:r>
            <a:endParaRPr kumimoji="1" lang="ja-JP" altLang="en-US"/>
          </a:p>
        </p:txBody>
      </p:sp>
      <p:sp>
        <p:nvSpPr>
          <p:cNvPr id="4" name="日付プレースホルダー 3">
            <a:extLst>
              <a:ext uri="{FF2B5EF4-FFF2-40B4-BE49-F238E27FC236}">
                <a16:creationId xmlns:a16="http://schemas.microsoft.com/office/drawing/2014/main" id="{FE616F48-BB19-2A2F-C391-CF3737A48D1B}"/>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FCECB28C-988E-517D-370F-7E2CE2D6CB32}"/>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55C71F1-A5DD-A87E-A633-2E9047909399}"/>
              </a:ext>
            </a:extLst>
          </p:cNvPr>
          <p:cNvSpPr>
            <a:spLocks noGrp="1"/>
          </p:cNvSpPr>
          <p:nvPr>
            <p:ph type="sldNum" sz="quarter" idx="12"/>
          </p:nvPr>
        </p:nvSpPr>
        <p:spPr/>
        <p:txBody>
          <a:bodyPr/>
          <a:lstStyle/>
          <a:p>
            <a:fld id="{EDF77D8D-9987-453A-9A05-EB91CA595C68}" type="slidenum">
              <a:rPr lang="ja-JP" altLang="en-US" smtClean="0"/>
              <a:pPr/>
              <a:t>30</a:t>
            </a:fld>
            <a:endParaRPr lang="ja-JP" altLang="en-US"/>
          </a:p>
        </p:txBody>
      </p:sp>
      <p:pic>
        <p:nvPicPr>
          <p:cNvPr id="7" name="図 6" descr="アイコン&#10;&#10;自動的に生成された説明">
            <a:extLst>
              <a:ext uri="{FF2B5EF4-FFF2-40B4-BE49-F238E27FC236}">
                <a16:creationId xmlns:a16="http://schemas.microsoft.com/office/drawing/2014/main" id="{719A971F-9DCE-D27F-3A9C-4B0F4F5EE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図 7">
            <a:extLst>
              <a:ext uri="{FF2B5EF4-FFF2-40B4-BE49-F238E27FC236}">
                <a16:creationId xmlns:a16="http://schemas.microsoft.com/office/drawing/2014/main" id="{CB3D22B1-D471-26CE-0090-DB9E2CCDE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244" y="1797611"/>
            <a:ext cx="7505700" cy="4899660"/>
          </a:xfrm>
          <a:prstGeom prst="rect">
            <a:avLst/>
          </a:prstGeom>
          <a:ln>
            <a:solidFill>
              <a:srgbClr val="7030A0"/>
            </a:solidFill>
          </a:ln>
        </p:spPr>
      </p:pic>
      <p:sp>
        <p:nvSpPr>
          <p:cNvPr id="11" name="角丸四角形吹き出し 10">
            <a:extLst>
              <a:ext uri="{FF2B5EF4-FFF2-40B4-BE49-F238E27FC236}">
                <a16:creationId xmlns:a16="http://schemas.microsoft.com/office/drawing/2014/main" id="{834AC04C-2E86-5318-236E-42E1AEFA3274}"/>
              </a:ext>
            </a:extLst>
          </p:cNvPr>
          <p:cNvSpPr/>
          <p:nvPr/>
        </p:nvSpPr>
        <p:spPr>
          <a:xfrm>
            <a:off x="284334" y="4941168"/>
            <a:ext cx="2378376" cy="649316"/>
          </a:xfrm>
          <a:prstGeom prst="wedgeRoundRectCallout">
            <a:avLst>
              <a:gd name="adj1" fmla="val 142757"/>
              <a:gd name="adj2" fmla="val 170055"/>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ここをクリック</a:t>
            </a:r>
            <a:endParaRPr lang="en-US" altLang="ja-JP" sz="2000" dirty="0"/>
          </a:p>
        </p:txBody>
      </p:sp>
      <p:sp>
        <p:nvSpPr>
          <p:cNvPr id="12" name="正方形/長方形 11">
            <a:extLst>
              <a:ext uri="{FF2B5EF4-FFF2-40B4-BE49-F238E27FC236}">
                <a16:creationId xmlns:a16="http://schemas.microsoft.com/office/drawing/2014/main" id="{258040EC-35F1-F1DB-9859-9D475A9903D0}"/>
              </a:ext>
            </a:extLst>
          </p:cNvPr>
          <p:cNvSpPr/>
          <p:nvPr/>
        </p:nvSpPr>
        <p:spPr>
          <a:xfrm flipH="1">
            <a:off x="4871864" y="6309320"/>
            <a:ext cx="720080"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0BBCE20E-19F6-2BBD-4247-F74B775D3635}"/>
              </a:ext>
            </a:extLst>
          </p:cNvPr>
          <p:cNvSpPr/>
          <p:nvPr/>
        </p:nvSpPr>
        <p:spPr>
          <a:xfrm>
            <a:off x="8369344" y="6336000"/>
            <a:ext cx="1188000" cy="28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5942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1621F0-FED4-66C5-D855-6DD69BCD8408}"/>
              </a:ext>
            </a:extLst>
          </p:cNvPr>
          <p:cNvSpPr>
            <a:spLocks noGrp="1"/>
          </p:cNvSpPr>
          <p:nvPr>
            <p:ph type="title"/>
          </p:nvPr>
        </p:nvSpPr>
        <p:spPr/>
        <p:txBody>
          <a:bodyPr/>
          <a:lstStyle/>
          <a:p>
            <a:r>
              <a:rPr lang="ja-JP" altLang="en-US"/>
              <a:t>提出物に対する評価等</a:t>
            </a:r>
            <a:endParaRPr kumimoji="1" lang="ja-JP" altLang="en-US"/>
          </a:p>
        </p:txBody>
      </p:sp>
      <p:sp>
        <p:nvSpPr>
          <p:cNvPr id="3" name="コンテンツ プレースホルダー 2">
            <a:extLst>
              <a:ext uri="{FF2B5EF4-FFF2-40B4-BE49-F238E27FC236}">
                <a16:creationId xmlns:a16="http://schemas.microsoft.com/office/drawing/2014/main" id="{E8DD93C3-A44B-69EB-54D9-5F62D33EFB0F}"/>
              </a:ext>
            </a:extLst>
          </p:cNvPr>
          <p:cNvSpPr>
            <a:spLocks noGrp="1"/>
          </p:cNvSpPr>
          <p:nvPr>
            <p:ph idx="1"/>
          </p:nvPr>
        </p:nvSpPr>
        <p:spPr/>
        <p:txBody>
          <a:bodyPr/>
          <a:lstStyle/>
          <a:p>
            <a:r>
              <a:rPr kumimoji="1" lang="ja-JP" altLang="en-US"/>
              <a:t>画面上で</a:t>
            </a:r>
            <a:r>
              <a:rPr lang="ja-JP" altLang="en-US"/>
              <a:t>評価等を行う</a:t>
            </a:r>
            <a:r>
              <a:rPr kumimoji="1" lang="ja-JP" altLang="en-US"/>
              <a:t>には</a:t>
            </a:r>
            <a:r>
              <a:rPr lang="ja-JP" altLang="en-US"/>
              <a:t>「</a:t>
            </a:r>
            <a:r>
              <a:rPr kumimoji="1" lang="ja-JP" altLang="en-US"/>
              <a:t>鉛筆」マークの編集ボタンを押してください</a:t>
            </a:r>
          </a:p>
        </p:txBody>
      </p:sp>
      <p:sp>
        <p:nvSpPr>
          <p:cNvPr id="4" name="日付プレースホルダー 3">
            <a:extLst>
              <a:ext uri="{FF2B5EF4-FFF2-40B4-BE49-F238E27FC236}">
                <a16:creationId xmlns:a16="http://schemas.microsoft.com/office/drawing/2014/main" id="{27BBDE9D-D928-3237-4F62-CC73FA7ACE0A}"/>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A5C48FCD-A992-80A1-BF45-08F3F71678EF}"/>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4A6D9EA6-C994-CB17-DEE5-143880989BE0}"/>
              </a:ext>
            </a:extLst>
          </p:cNvPr>
          <p:cNvSpPr>
            <a:spLocks noGrp="1"/>
          </p:cNvSpPr>
          <p:nvPr>
            <p:ph type="sldNum" sz="quarter" idx="12"/>
          </p:nvPr>
        </p:nvSpPr>
        <p:spPr/>
        <p:txBody>
          <a:bodyPr/>
          <a:lstStyle/>
          <a:p>
            <a:fld id="{EDF77D8D-9987-453A-9A05-EB91CA595C68}" type="slidenum">
              <a:rPr lang="ja-JP" altLang="en-US" smtClean="0"/>
              <a:pPr/>
              <a:t>31</a:t>
            </a:fld>
            <a:endParaRPr lang="ja-JP" altLang="en-US"/>
          </a:p>
        </p:txBody>
      </p:sp>
      <p:pic>
        <p:nvPicPr>
          <p:cNvPr id="7" name="図 6" descr="アイコン&#10;&#10;自動的に生成された説明">
            <a:extLst>
              <a:ext uri="{FF2B5EF4-FFF2-40B4-BE49-F238E27FC236}">
                <a16:creationId xmlns:a16="http://schemas.microsoft.com/office/drawing/2014/main" id="{0361F0F6-2354-806E-0107-F0BD352FB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UTOL レポート個別x2">
            <a:hlinkClick r:id="" action="ppaction://media"/>
            <a:extLst>
              <a:ext uri="{FF2B5EF4-FFF2-40B4-BE49-F238E27FC236}">
                <a16:creationId xmlns:a16="http://schemas.microsoft.com/office/drawing/2014/main" id="{4CFC520C-87CB-E138-FB2C-55A510733DF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76" t="12959" r="125" b="-230"/>
          <a:stretch/>
        </p:blipFill>
        <p:spPr>
          <a:xfrm>
            <a:off x="2160000" y="2204864"/>
            <a:ext cx="7812000" cy="4788000"/>
          </a:xfrm>
          <a:prstGeom prst="rect">
            <a:avLst/>
          </a:prstGeom>
          <a:ln>
            <a:solidFill>
              <a:srgbClr val="7030A0"/>
            </a:solidFill>
          </a:ln>
        </p:spPr>
      </p:pic>
    </p:spTree>
    <p:extLst>
      <p:ext uri="{BB962C8B-B14F-4D97-AF65-F5344CB8AC3E}">
        <p14:creationId xmlns:p14="http://schemas.microsoft.com/office/powerpoint/2010/main" val="369130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1621F0-FED4-66C5-D855-6DD69BCD8408}"/>
              </a:ext>
            </a:extLst>
          </p:cNvPr>
          <p:cNvSpPr>
            <a:spLocks noGrp="1"/>
          </p:cNvSpPr>
          <p:nvPr>
            <p:ph type="title"/>
          </p:nvPr>
        </p:nvSpPr>
        <p:spPr/>
        <p:txBody>
          <a:bodyPr/>
          <a:lstStyle/>
          <a:p>
            <a:r>
              <a:rPr lang="ja-JP" altLang="en-US"/>
              <a:t>提出物に対する評価等</a:t>
            </a:r>
            <a:endParaRPr kumimoji="1" lang="ja-JP" altLang="en-US"/>
          </a:p>
        </p:txBody>
      </p:sp>
      <p:sp>
        <p:nvSpPr>
          <p:cNvPr id="3" name="コンテンツ プレースホルダー 2">
            <a:extLst>
              <a:ext uri="{FF2B5EF4-FFF2-40B4-BE49-F238E27FC236}">
                <a16:creationId xmlns:a16="http://schemas.microsoft.com/office/drawing/2014/main" id="{E8DD93C3-A44B-69EB-54D9-5F62D33EFB0F}"/>
              </a:ext>
            </a:extLst>
          </p:cNvPr>
          <p:cNvSpPr>
            <a:spLocks noGrp="1"/>
          </p:cNvSpPr>
          <p:nvPr>
            <p:ph idx="1"/>
          </p:nvPr>
        </p:nvSpPr>
        <p:spPr/>
        <p:txBody>
          <a:bodyPr/>
          <a:lstStyle/>
          <a:p>
            <a:r>
              <a:rPr kumimoji="1" lang="ja-JP" altLang="en-US"/>
              <a:t>提出物を確認し，評価等を入力してください</a:t>
            </a:r>
          </a:p>
        </p:txBody>
      </p:sp>
      <p:sp>
        <p:nvSpPr>
          <p:cNvPr id="4" name="日付プレースホルダー 3">
            <a:extLst>
              <a:ext uri="{FF2B5EF4-FFF2-40B4-BE49-F238E27FC236}">
                <a16:creationId xmlns:a16="http://schemas.microsoft.com/office/drawing/2014/main" id="{27BBDE9D-D928-3237-4F62-CC73FA7ACE0A}"/>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A5C48FCD-A992-80A1-BF45-08F3F71678EF}"/>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4A6D9EA6-C994-CB17-DEE5-143880989BE0}"/>
              </a:ext>
            </a:extLst>
          </p:cNvPr>
          <p:cNvSpPr>
            <a:spLocks noGrp="1"/>
          </p:cNvSpPr>
          <p:nvPr>
            <p:ph type="sldNum" sz="quarter" idx="12"/>
          </p:nvPr>
        </p:nvSpPr>
        <p:spPr/>
        <p:txBody>
          <a:bodyPr/>
          <a:lstStyle/>
          <a:p>
            <a:fld id="{EDF77D8D-9987-453A-9A05-EB91CA595C68}" type="slidenum">
              <a:rPr lang="ja-JP" altLang="en-US" smtClean="0"/>
              <a:pPr/>
              <a:t>32</a:t>
            </a:fld>
            <a:endParaRPr lang="ja-JP" altLang="en-US"/>
          </a:p>
        </p:txBody>
      </p:sp>
      <p:pic>
        <p:nvPicPr>
          <p:cNvPr id="7" name="図 6" descr="アイコン&#10;&#10;自動的に生成された説明">
            <a:extLst>
              <a:ext uri="{FF2B5EF4-FFF2-40B4-BE49-F238E27FC236}">
                <a16:creationId xmlns:a16="http://schemas.microsoft.com/office/drawing/2014/main" id="{0361F0F6-2354-806E-0107-F0BD352FB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9" name="UTOL レポート採点x2">
            <a:hlinkClick r:id="" action="ppaction://media"/>
            <a:extLst>
              <a:ext uri="{FF2B5EF4-FFF2-40B4-BE49-F238E27FC236}">
                <a16:creationId xmlns:a16="http://schemas.microsoft.com/office/drawing/2014/main" id="{129C0A70-E35D-FBCA-0D6E-6513C7D1F2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484" b="12246"/>
          <a:stretch/>
        </p:blipFill>
        <p:spPr>
          <a:xfrm>
            <a:off x="2160000" y="1872000"/>
            <a:ext cx="7843520" cy="4788000"/>
          </a:xfrm>
          <a:prstGeom prst="rect">
            <a:avLst/>
          </a:prstGeom>
          <a:ln>
            <a:solidFill>
              <a:srgbClr val="7030A0"/>
            </a:solidFill>
          </a:ln>
        </p:spPr>
      </p:pic>
    </p:spTree>
    <p:extLst>
      <p:ext uri="{BB962C8B-B14F-4D97-AF65-F5344CB8AC3E}">
        <p14:creationId xmlns:p14="http://schemas.microsoft.com/office/powerpoint/2010/main" val="37245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8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1621F0-FED4-66C5-D855-6DD69BCD8408}"/>
              </a:ext>
            </a:extLst>
          </p:cNvPr>
          <p:cNvSpPr>
            <a:spLocks noGrp="1"/>
          </p:cNvSpPr>
          <p:nvPr>
            <p:ph type="title"/>
          </p:nvPr>
        </p:nvSpPr>
        <p:spPr/>
        <p:txBody>
          <a:bodyPr/>
          <a:lstStyle/>
          <a:p>
            <a:r>
              <a:rPr lang="ja-JP" altLang="en-US"/>
              <a:t>提出物に対する評価等</a:t>
            </a:r>
            <a:endParaRPr kumimoji="1" lang="ja-JP" altLang="en-US"/>
          </a:p>
        </p:txBody>
      </p:sp>
      <p:sp>
        <p:nvSpPr>
          <p:cNvPr id="3" name="コンテンツ プレースホルダー 2">
            <a:extLst>
              <a:ext uri="{FF2B5EF4-FFF2-40B4-BE49-F238E27FC236}">
                <a16:creationId xmlns:a16="http://schemas.microsoft.com/office/drawing/2014/main" id="{E8DD93C3-A44B-69EB-54D9-5F62D33EFB0F}"/>
              </a:ext>
            </a:extLst>
          </p:cNvPr>
          <p:cNvSpPr>
            <a:spLocks noGrp="1"/>
          </p:cNvSpPr>
          <p:nvPr>
            <p:ph idx="1"/>
          </p:nvPr>
        </p:nvSpPr>
        <p:spPr/>
        <p:txBody>
          <a:bodyPr/>
          <a:lstStyle/>
          <a:p>
            <a:r>
              <a:rPr kumimoji="1" lang="ja-JP" altLang="en-US"/>
              <a:t>評価等を一括アップロードすることもできます</a:t>
            </a:r>
          </a:p>
        </p:txBody>
      </p:sp>
      <p:sp>
        <p:nvSpPr>
          <p:cNvPr id="4" name="日付プレースホルダー 3">
            <a:extLst>
              <a:ext uri="{FF2B5EF4-FFF2-40B4-BE49-F238E27FC236}">
                <a16:creationId xmlns:a16="http://schemas.microsoft.com/office/drawing/2014/main" id="{27BBDE9D-D928-3237-4F62-CC73FA7ACE0A}"/>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A5C48FCD-A992-80A1-BF45-08F3F71678EF}"/>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4A6D9EA6-C994-CB17-DEE5-143880989BE0}"/>
              </a:ext>
            </a:extLst>
          </p:cNvPr>
          <p:cNvSpPr>
            <a:spLocks noGrp="1"/>
          </p:cNvSpPr>
          <p:nvPr>
            <p:ph type="sldNum" sz="quarter" idx="12"/>
          </p:nvPr>
        </p:nvSpPr>
        <p:spPr/>
        <p:txBody>
          <a:bodyPr/>
          <a:lstStyle/>
          <a:p>
            <a:fld id="{EDF77D8D-9987-453A-9A05-EB91CA595C68}" type="slidenum">
              <a:rPr lang="ja-JP" altLang="en-US" smtClean="0"/>
              <a:pPr/>
              <a:t>33</a:t>
            </a:fld>
            <a:endParaRPr lang="ja-JP" altLang="en-US"/>
          </a:p>
        </p:txBody>
      </p:sp>
      <p:pic>
        <p:nvPicPr>
          <p:cNvPr id="7" name="図 6" descr="アイコン&#10;&#10;自動的に生成された説明">
            <a:extLst>
              <a:ext uri="{FF2B5EF4-FFF2-40B4-BE49-F238E27FC236}">
                <a16:creationId xmlns:a16="http://schemas.microsoft.com/office/drawing/2014/main" id="{0361F0F6-2354-806E-0107-F0BD352FBF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図 7">
            <a:extLst>
              <a:ext uri="{FF2B5EF4-FFF2-40B4-BE49-F238E27FC236}">
                <a16:creationId xmlns:a16="http://schemas.microsoft.com/office/drawing/2014/main" id="{3DFA0F9B-FCB9-9D64-1BDC-13452B220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244" y="1797611"/>
            <a:ext cx="7505700" cy="4899660"/>
          </a:xfrm>
          <a:prstGeom prst="rect">
            <a:avLst/>
          </a:prstGeom>
          <a:ln>
            <a:solidFill>
              <a:srgbClr val="7030A0"/>
            </a:solidFill>
          </a:ln>
        </p:spPr>
      </p:pic>
      <p:sp>
        <p:nvSpPr>
          <p:cNvPr id="10" name="正方形/長方形 9">
            <a:extLst>
              <a:ext uri="{FF2B5EF4-FFF2-40B4-BE49-F238E27FC236}">
                <a16:creationId xmlns:a16="http://schemas.microsoft.com/office/drawing/2014/main" id="{F4FC32C0-29F8-5986-7AD0-832FC550B794}"/>
              </a:ext>
            </a:extLst>
          </p:cNvPr>
          <p:cNvSpPr/>
          <p:nvPr/>
        </p:nvSpPr>
        <p:spPr>
          <a:xfrm flipH="1">
            <a:off x="6023992" y="2564904"/>
            <a:ext cx="936104"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角丸四角形吹き出し 10">
            <a:extLst>
              <a:ext uri="{FF2B5EF4-FFF2-40B4-BE49-F238E27FC236}">
                <a16:creationId xmlns:a16="http://schemas.microsoft.com/office/drawing/2014/main" id="{88556A90-2912-8216-7B1D-9B3213EC89B7}"/>
              </a:ext>
            </a:extLst>
          </p:cNvPr>
          <p:cNvSpPr/>
          <p:nvPr/>
        </p:nvSpPr>
        <p:spPr>
          <a:xfrm>
            <a:off x="177946" y="3344798"/>
            <a:ext cx="2591152" cy="910103"/>
          </a:xfrm>
          <a:prstGeom prst="wedgeRoundRectCallout">
            <a:avLst>
              <a:gd name="adj1" fmla="val 103400"/>
              <a:gd name="adj2" fmla="val -8069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1. Excel </a:t>
            </a:r>
            <a:r>
              <a:rPr lang="ja-JP" altLang="en-US" sz="2000"/>
              <a:t>ファイルをダウンロード</a:t>
            </a:r>
            <a:endParaRPr lang="en-US" altLang="ja-JP" sz="2000" dirty="0"/>
          </a:p>
        </p:txBody>
      </p:sp>
      <p:sp>
        <p:nvSpPr>
          <p:cNvPr id="14" name="正方形/長方形 13">
            <a:extLst>
              <a:ext uri="{FF2B5EF4-FFF2-40B4-BE49-F238E27FC236}">
                <a16:creationId xmlns:a16="http://schemas.microsoft.com/office/drawing/2014/main" id="{E43695BD-FEC9-346E-BB0B-30413B4618B6}"/>
              </a:ext>
            </a:extLst>
          </p:cNvPr>
          <p:cNvSpPr/>
          <p:nvPr/>
        </p:nvSpPr>
        <p:spPr>
          <a:xfrm flipH="1">
            <a:off x="4156564" y="2844000"/>
            <a:ext cx="1296000" cy="2150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a:extLst>
              <a:ext uri="{FF2B5EF4-FFF2-40B4-BE49-F238E27FC236}">
                <a16:creationId xmlns:a16="http://schemas.microsoft.com/office/drawing/2014/main" id="{D47EA6AB-2FE9-A3D3-47F2-9AF482FFD43F}"/>
              </a:ext>
            </a:extLst>
          </p:cNvPr>
          <p:cNvSpPr/>
          <p:nvPr/>
        </p:nvSpPr>
        <p:spPr>
          <a:xfrm flipH="1">
            <a:off x="4156564" y="2591999"/>
            <a:ext cx="427500"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角丸四角形吹き出し 15">
            <a:extLst>
              <a:ext uri="{FF2B5EF4-FFF2-40B4-BE49-F238E27FC236}">
                <a16:creationId xmlns:a16="http://schemas.microsoft.com/office/drawing/2014/main" id="{B1A88EE8-B7E0-A7B9-F6EE-00DFA66A761A}"/>
              </a:ext>
            </a:extLst>
          </p:cNvPr>
          <p:cNvSpPr/>
          <p:nvPr/>
        </p:nvSpPr>
        <p:spPr>
          <a:xfrm>
            <a:off x="213831" y="2289872"/>
            <a:ext cx="2591152" cy="910103"/>
          </a:xfrm>
          <a:prstGeom prst="wedgeRoundRectCallout">
            <a:avLst>
              <a:gd name="adj1" fmla="val 101123"/>
              <a:gd name="adj2" fmla="val -614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2. Excel </a:t>
            </a:r>
            <a:r>
              <a:rPr lang="ja-JP" altLang="en-US" sz="2000"/>
              <a:t>ファイルの中身を埋めて選択</a:t>
            </a:r>
            <a:endParaRPr lang="en-US" altLang="ja-JP" sz="2000" dirty="0"/>
          </a:p>
        </p:txBody>
      </p:sp>
      <p:sp>
        <p:nvSpPr>
          <p:cNvPr id="17" name="角丸四角形吹き出し 16">
            <a:extLst>
              <a:ext uri="{FF2B5EF4-FFF2-40B4-BE49-F238E27FC236}">
                <a16:creationId xmlns:a16="http://schemas.microsoft.com/office/drawing/2014/main" id="{6537B55C-A8FC-C985-7E5A-BBC3DDD5578F}"/>
              </a:ext>
            </a:extLst>
          </p:cNvPr>
          <p:cNvSpPr/>
          <p:nvPr/>
        </p:nvSpPr>
        <p:spPr>
          <a:xfrm>
            <a:off x="7528259" y="2060848"/>
            <a:ext cx="2591152" cy="685905"/>
          </a:xfrm>
          <a:prstGeom prst="wedgeRoundRectCallout">
            <a:avLst>
              <a:gd name="adj1" fmla="val -71908"/>
              <a:gd name="adj2" fmla="val 3274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3. </a:t>
            </a:r>
            <a:r>
              <a:rPr lang="ja-JP" altLang="en-US" sz="2000"/>
              <a:t>アップロード</a:t>
            </a:r>
            <a:endParaRPr lang="en-US" altLang="ja-JP" sz="2000" dirty="0"/>
          </a:p>
        </p:txBody>
      </p:sp>
    </p:spTree>
    <p:extLst>
      <p:ext uri="{BB962C8B-B14F-4D97-AF65-F5344CB8AC3E}">
        <p14:creationId xmlns:p14="http://schemas.microsoft.com/office/powerpoint/2010/main" val="3491479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5642DE-FFC0-6572-BFD8-8058AFE8A7E7}"/>
              </a:ext>
            </a:extLst>
          </p:cNvPr>
          <p:cNvSpPr>
            <a:spLocks noGrp="1"/>
          </p:cNvSpPr>
          <p:nvPr>
            <p:ph type="title"/>
          </p:nvPr>
        </p:nvSpPr>
        <p:spPr/>
        <p:txBody>
          <a:bodyPr/>
          <a:lstStyle/>
          <a:p>
            <a:r>
              <a:rPr lang="ja-JP" altLang="en-US"/>
              <a:t>テストの登録（出題）</a:t>
            </a:r>
            <a:endParaRPr kumimoji="1" lang="ja-JP" altLang="en-US"/>
          </a:p>
        </p:txBody>
      </p:sp>
      <p:sp>
        <p:nvSpPr>
          <p:cNvPr id="3" name="コンテンツ プレースホルダー 2">
            <a:extLst>
              <a:ext uri="{FF2B5EF4-FFF2-40B4-BE49-F238E27FC236}">
                <a16:creationId xmlns:a16="http://schemas.microsoft.com/office/drawing/2014/main" id="{36C7E58D-9490-CD55-98BB-26F390F9F393}"/>
              </a:ext>
            </a:extLst>
          </p:cNvPr>
          <p:cNvSpPr>
            <a:spLocks noGrp="1"/>
          </p:cNvSpPr>
          <p:nvPr>
            <p:ph idx="1"/>
          </p:nvPr>
        </p:nvSpPr>
        <p:spPr/>
        <p:txBody>
          <a:bodyPr/>
          <a:lstStyle/>
          <a:p>
            <a:r>
              <a:rPr kumimoji="1" lang="ja-JP" altLang="en-US"/>
              <a:t>テストの新規登録も，最初は教材や課題と同様です</a:t>
            </a:r>
          </a:p>
        </p:txBody>
      </p:sp>
      <p:sp>
        <p:nvSpPr>
          <p:cNvPr id="4" name="日付プレースホルダー 3">
            <a:extLst>
              <a:ext uri="{FF2B5EF4-FFF2-40B4-BE49-F238E27FC236}">
                <a16:creationId xmlns:a16="http://schemas.microsoft.com/office/drawing/2014/main" id="{459931CC-401B-94B4-9AD7-AB9B5F0A88B4}"/>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6AEC8934-4FE2-5114-7E94-38B985E4510E}"/>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547A3D7-F5E0-B78C-BF76-941376C71934}"/>
              </a:ext>
            </a:extLst>
          </p:cNvPr>
          <p:cNvSpPr>
            <a:spLocks noGrp="1"/>
          </p:cNvSpPr>
          <p:nvPr>
            <p:ph type="sldNum" sz="quarter" idx="12"/>
          </p:nvPr>
        </p:nvSpPr>
        <p:spPr/>
        <p:txBody>
          <a:bodyPr/>
          <a:lstStyle/>
          <a:p>
            <a:fld id="{EDF77D8D-9987-453A-9A05-EB91CA595C68}" type="slidenum">
              <a:rPr lang="ja-JP" altLang="en-US" smtClean="0"/>
              <a:pPr/>
              <a:t>34</a:t>
            </a:fld>
            <a:endParaRPr lang="ja-JP" altLang="en-US"/>
          </a:p>
        </p:txBody>
      </p:sp>
      <p:pic>
        <p:nvPicPr>
          <p:cNvPr id="7" name="図 6" descr="アイコン&#10;&#10;自動的に生成された説明">
            <a:extLst>
              <a:ext uri="{FF2B5EF4-FFF2-40B4-BE49-F238E27FC236}">
                <a16:creationId xmlns:a16="http://schemas.microsoft.com/office/drawing/2014/main" id="{406C6827-C626-A330-DE2F-A0609B3DE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UTOL test 追加x2">
            <a:hlinkClick r:id="" action="ppaction://media"/>
            <a:extLst>
              <a:ext uri="{FF2B5EF4-FFF2-40B4-BE49-F238E27FC236}">
                <a16:creationId xmlns:a16="http://schemas.microsoft.com/office/drawing/2014/main" id="{552A3164-556E-53AF-14AB-0904EDFF9FE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47" t="12959" r="247" b="-229"/>
          <a:stretch/>
        </p:blipFill>
        <p:spPr>
          <a:xfrm>
            <a:off x="2160000" y="1872000"/>
            <a:ext cx="7833360" cy="4788000"/>
          </a:xfrm>
          <a:prstGeom prst="rect">
            <a:avLst/>
          </a:prstGeom>
          <a:ln>
            <a:solidFill>
              <a:srgbClr val="7030A0"/>
            </a:solidFill>
          </a:ln>
        </p:spPr>
      </p:pic>
      <p:sp>
        <p:nvSpPr>
          <p:cNvPr id="9" name="正方形/長方形 8">
            <a:extLst>
              <a:ext uri="{FF2B5EF4-FFF2-40B4-BE49-F238E27FC236}">
                <a16:creationId xmlns:a16="http://schemas.microsoft.com/office/drawing/2014/main" id="{4874D1B0-37B4-F347-C99D-FF07F42FD313}"/>
              </a:ext>
            </a:extLst>
          </p:cNvPr>
          <p:cNvSpPr/>
          <p:nvPr/>
        </p:nvSpPr>
        <p:spPr>
          <a:xfrm>
            <a:off x="4079776" y="5562000"/>
            <a:ext cx="28803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322D429B-B80F-2EA0-DD37-754F497FBAEA}"/>
              </a:ext>
            </a:extLst>
          </p:cNvPr>
          <p:cNvSpPr/>
          <p:nvPr/>
        </p:nvSpPr>
        <p:spPr>
          <a:xfrm>
            <a:off x="149312" y="4140232"/>
            <a:ext cx="2378376" cy="649316"/>
          </a:xfrm>
          <a:prstGeom prst="wedgeRoundRectCallout">
            <a:avLst>
              <a:gd name="adj1" fmla="val 114356"/>
              <a:gd name="adj2" fmla="val 173113"/>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新規登録ボタン</a:t>
            </a:r>
            <a:endParaRPr lang="en-US" altLang="ja-JP" sz="2000" dirty="0"/>
          </a:p>
        </p:txBody>
      </p:sp>
    </p:spTree>
    <p:extLst>
      <p:ext uri="{BB962C8B-B14F-4D97-AF65-F5344CB8AC3E}">
        <p14:creationId xmlns:p14="http://schemas.microsoft.com/office/powerpoint/2010/main" val="374956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518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5642DE-FFC0-6572-BFD8-8058AFE8A7E7}"/>
              </a:ext>
            </a:extLst>
          </p:cNvPr>
          <p:cNvSpPr>
            <a:spLocks noGrp="1"/>
          </p:cNvSpPr>
          <p:nvPr>
            <p:ph type="title"/>
          </p:nvPr>
        </p:nvSpPr>
        <p:spPr/>
        <p:txBody>
          <a:bodyPr/>
          <a:lstStyle/>
          <a:p>
            <a:r>
              <a:rPr lang="ja-JP" altLang="en-US"/>
              <a:t>テストの登録（出題）</a:t>
            </a:r>
            <a:endParaRPr kumimoji="1" lang="ja-JP" altLang="en-US"/>
          </a:p>
        </p:txBody>
      </p:sp>
      <p:sp>
        <p:nvSpPr>
          <p:cNvPr id="3" name="コンテンツ プレースホルダー 2">
            <a:extLst>
              <a:ext uri="{FF2B5EF4-FFF2-40B4-BE49-F238E27FC236}">
                <a16:creationId xmlns:a16="http://schemas.microsoft.com/office/drawing/2014/main" id="{36C7E58D-9490-CD55-98BB-26F390F9F393}"/>
              </a:ext>
            </a:extLst>
          </p:cNvPr>
          <p:cNvSpPr>
            <a:spLocks noGrp="1"/>
          </p:cNvSpPr>
          <p:nvPr>
            <p:ph idx="1"/>
          </p:nvPr>
        </p:nvSpPr>
        <p:spPr/>
        <p:txBody>
          <a:bodyPr/>
          <a:lstStyle/>
          <a:p>
            <a:r>
              <a:rPr kumimoji="1" lang="ja-JP" altLang="en-US"/>
              <a:t>設定項目は多いです</a:t>
            </a:r>
          </a:p>
        </p:txBody>
      </p:sp>
      <p:sp>
        <p:nvSpPr>
          <p:cNvPr id="4" name="日付プレースホルダー 3">
            <a:extLst>
              <a:ext uri="{FF2B5EF4-FFF2-40B4-BE49-F238E27FC236}">
                <a16:creationId xmlns:a16="http://schemas.microsoft.com/office/drawing/2014/main" id="{459931CC-401B-94B4-9AD7-AB9B5F0A88B4}"/>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6AEC8934-4FE2-5114-7E94-38B985E4510E}"/>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547A3D7-F5E0-B78C-BF76-941376C71934}"/>
              </a:ext>
            </a:extLst>
          </p:cNvPr>
          <p:cNvSpPr>
            <a:spLocks noGrp="1"/>
          </p:cNvSpPr>
          <p:nvPr>
            <p:ph type="sldNum" sz="quarter" idx="12"/>
          </p:nvPr>
        </p:nvSpPr>
        <p:spPr/>
        <p:txBody>
          <a:bodyPr/>
          <a:lstStyle/>
          <a:p>
            <a:fld id="{EDF77D8D-9987-453A-9A05-EB91CA595C68}" type="slidenum">
              <a:rPr lang="ja-JP" altLang="en-US" smtClean="0"/>
              <a:pPr/>
              <a:t>35</a:t>
            </a:fld>
            <a:endParaRPr lang="ja-JP" altLang="en-US"/>
          </a:p>
        </p:txBody>
      </p:sp>
      <p:pic>
        <p:nvPicPr>
          <p:cNvPr id="7" name="図 6" descr="アイコン&#10;&#10;自動的に生成された説明">
            <a:extLst>
              <a:ext uri="{FF2B5EF4-FFF2-40B4-BE49-F238E27FC236}">
                <a16:creationId xmlns:a16="http://schemas.microsoft.com/office/drawing/2014/main" id="{406C6827-C626-A330-DE2F-A0609B3DE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11" name="図 10" descr="グラフィカル ユーザー インターフェイス, テキスト, アプリケーション, メール&#10;&#10;自動的に生成された説明">
            <a:extLst>
              <a:ext uri="{FF2B5EF4-FFF2-40B4-BE49-F238E27FC236}">
                <a16:creationId xmlns:a16="http://schemas.microsoft.com/office/drawing/2014/main" id="{449EC414-D6AD-B898-B181-F5484FAAA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954" y="941055"/>
            <a:ext cx="7122922" cy="5428742"/>
          </a:xfrm>
          <a:prstGeom prst="rect">
            <a:avLst/>
          </a:prstGeom>
          <a:ln>
            <a:solidFill>
              <a:srgbClr val="7030A0"/>
            </a:solidFill>
          </a:ln>
        </p:spPr>
      </p:pic>
    </p:spTree>
    <p:extLst>
      <p:ext uri="{BB962C8B-B14F-4D97-AF65-F5344CB8AC3E}">
        <p14:creationId xmlns:p14="http://schemas.microsoft.com/office/powerpoint/2010/main" val="1621814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5642DE-FFC0-6572-BFD8-8058AFE8A7E7}"/>
              </a:ext>
            </a:extLst>
          </p:cNvPr>
          <p:cNvSpPr>
            <a:spLocks noGrp="1"/>
          </p:cNvSpPr>
          <p:nvPr>
            <p:ph type="title"/>
          </p:nvPr>
        </p:nvSpPr>
        <p:spPr/>
        <p:txBody>
          <a:bodyPr/>
          <a:lstStyle/>
          <a:p>
            <a:r>
              <a:rPr lang="ja-JP" altLang="en-US"/>
              <a:t>テストの登録（出題）</a:t>
            </a:r>
            <a:endParaRPr kumimoji="1" lang="ja-JP" altLang="en-US"/>
          </a:p>
        </p:txBody>
      </p:sp>
      <p:sp>
        <p:nvSpPr>
          <p:cNvPr id="3" name="コンテンツ プレースホルダー 2">
            <a:extLst>
              <a:ext uri="{FF2B5EF4-FFF2-40B4-BE49-F238E27FC236}">
                <a16:creationId xmlns:a16="http://schemas.microsoft.com/office/drawing/2014/main" id="{36C7E58D-9490-CD55-98BB-26F390F9F393}"/>
              </a:ext>
            </a:extLst>
          </p:cNvPr>
          <p:cNvSpPr>
            <a:spLocks noGrp="1"/>
          </p:cNvSpPr>
          <p:nvPr>
            <p:ph idx="1"/>
          </p:nvPr>
        </p:nvSpPr>
        <p:spPr/>
        <p:txBody>
          <a:bodyPr/>
          <a:lstStyle/>
          <a:p>
            <a:r>
              <a:rPr lang="ja-JP" altLang="en-US"/>
              <a:t>（一般には複数の）設問を設定してください</a:t>
            </a:r>
            <a:endParaRPr kumimoji="1" lang="ja-JP" altLang="en-US"/>
          </a:p>
        </p:txBody>
      </p:sp>
      <p:sp>
        <p:nvSpPr>
          <p:cNvPr id="4" name="日付プレースホルダー 3">
            <a:extLst>
              <a:ext uri="{FF2B5EF4-FFF2-40B4-BE49-F238E27FC236}">
                <a16:creationId xmlns:a16="http://schemas.microsoft.com/office/drawing/2014/main" id="{459931CC-401B-94B4-9AD7-AB9B5F0A88B4}"/>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6AEC8934-4FE2-5114-7E94-38B985E4510E}"/>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547A3D7-F5E0-B78C-BF76-941376C71934}"/>
              </a:ext>
            </a:extLst>
          </p:cNvPr>
          <p:cNvSpPr>
            <a:spLocks noGrp="1"/>
          </p:cNvSpPr>
          <p:nvPr>
            <p:ph type="sldNum" sz="quarter" idx="12"/>
          </p:nvPr>
        </p:nvSpPr>
        <p:spPr/>
        <p:txBody>
          <a:bodyPr/>
          <a:lstStyle/>
          <a:p>
            <a:fld id="{EDF77D8D-9987-453A-9A05-EB91CA595C68}" type="slidenum">
              <a:rPr lang="ja-JP" altLang="en-US" smtClean="0"/>
              <a:pPr/>
              <a:t>36</a:t>
            </a:fld>
            <a:endParaRPr lang="ja-JP" altLang="en-US"/>
          </a:p>
        </p:txBody>
      </p:sp>
      <p:pic>
        <p:nvPicPr>
          <p:cNvPr id="7" name="図 6" descr="アイコン&#10;&#10;自動的に生成された説明">
            <a:extLst>
              <a:ext uri="{FF2B5EF4-FFF2-40B4-BE49-F238E27FC236}">
                <a16:creationId xmlns:a16="http://schemas.microsoft.com/office/drawing/2014/main" id="{406C6827-C626-A330-DE2F-A0609B3DE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UTOL test 設問x2">
            <a:hlinkClick r:id="" action="ppaction://media"/>
            <a:extLst>
              <a:ext uri="{FF2B5EF4-FFF2-40B4-BE49-F238E27FC236}">
                <a16:creationId xmlns:a16="http://schemas.microsoft.com/office/drawing/2014/main" id="{0FF78E88-1CAA-4E29-19CD-517B09541D6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47" t="12959" r="247" b="-230"/>
          <a:stretch/>
        </p:blipFill>
        <p:spPr>
          <a:xfrm>
            <a:off x="2160000" y="1872000"/>
            <a:ext cx="7833360" cy="4788000"/>
          </a:xfrm>
          <a:prstGeom prst="rect">
            <a:avLst/>
          </a:prstGeom>
          <a:ln>
            <a:solidFill>
              <a:srgbClr val="7030A0"/>
            </a:solidFill>
          </a:ln>
        </p:spPr>
      </p:pic>
    </p:spTree>
    <p:extLst>
      <p:ext uri="{BB962C8B-B14F-4D97-AF65-F5344CB8AC3E}">
        <p14:creationId xmlns:p14="http://schemas.microsoft.com/office/powerpoint/2010/main" val="180625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8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56F9E8-E0BF-279B-8131-22ECB86D9D14}"/>
              </a:ext>
            </a:extLst>
          </p:cNvPr>
          <p:cNvSpPr>
            <a:spLocks noGrp="1"/>
          </p:cNvSpPr>
          <p:nvPr>
            <p:ph type="title"/>
          </p:nvPr>
        </p:nvSpPr>
        <p:spPr/>
        <p:txBody>
          <a:bodyPr/>
          <a:lstStyle/>
          <a:p>
            <a:r>
              <a:rPr lang="ja-JP" altLang="en-US"/>
              <a:t>テストの登録（出題）</a:t>
            </a:r>
            <a:endParaRPr kumimoji="1" lang="ja-JP" altLang="en-US"/>
          </a:p>
        </p:txBody>
      </p:sp>
      <p:sp>
        <p:nvSpPr>
          <p:cNvPr id="3" name="コンテンツ プレースホルダー 2">
            <a:extLst>
              <a:ext uri="{FF2B5EF4-FFF2-40B4-BE49-F238E27FC236}">
                <a16:creationId xmlns:a16="http://schemas.microsoft.com/office/drawing/2014/main" id="{4DDF64AB-655F-CA20-3105-D7D657078850}"/>
              </a:ext>
            </a:extLst>
          </p:cNvPr>
          <p:cNvSpPr>
            <a:spLocks noGrp="1"/>
          </p:cNvSpPr>
          <p:nvPr>
            <p:ph idx="1"/>
          </p:nvPr>
        </p:nvSpPr>
        <p:spPr/>
        <p:txBody>
          <a:bodyPr/>
          <a:lstStyle/>
          <a:p>
            <a:r>
              <a:rPr kumimoji="1" lang="ja-JP" altLang="en-US"/>
              <a:t>選択形式の場合，さらに選択肢と正解を設定し</a:t>
            </a:r>
            <a:r>
              <a:rPr lang="ja-JP" altLang="en-US"/>
              <a:t>てください</a:t>
            </a:r>
            <a:endParaRPr kumimoji="1" lang="ja-JP" altLang="en-US"/>
          </a:p>
        </p:txBody>
      </p:sp>
      <p:sp>
        <p:nvSpPr>
          <p:cNvPr id="4" name="日付プレースホルダー 3">
            <a:extLst>
              <a:ext uri="{FF2B5EF4-FFF2-40B4-BE49-F238E27FC236}">
                <a16:creationId xmlns:a16="http://schemas.microsoft.com/office/drawing/2014/main" id="{57FA6CB5-33C2-6C52-7414-17461D1BAA22}"/>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9A43145D-F0DD-FFBC-B87D-BC4BF75B6F57}"/>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E02F48C-0533-9F9A-CF47-8D500DB0134C}"/>
              </a:ext>
            </a:extLst>
          </p:cNvPr>
          <p:cNvSpPr>
            <a:spLocks noGrp="1"/>
          </p:cNvSpPr>
          <p:nvPr>
            <p:ph type="sldNum" sz="quarter" idx="12"/>
          </p:nvPr>
        </p:nvSpPr>
        <p:spPr/>
        <p:txBody>
          <a:bodyPr/>
          <a:lstStyle/>
          <a:p>
            <a:fld id="{EDF77D8D-9987-453A-9A05-EB91CA595C68}" type="slidenum">
              <a:rPr lang="ja-JP" altLang="en-US" smtClean="0"/>
              <a:pPr/>
              <a:t>37</a:t>
            </a:fld>
            <a:endParaRPr lang="ja-JP" altLang="en-US"/>
          </a:p>
        </p:txBody>
      </p:sp>
      <p:pic>
        <p:nvPicPr>
          <p:cNvPr id="7" name="図 6" descr="アイコン&#10;&#10;自動的に生成された説明">
            <a:extLst>
              <a:ext uri="{FF2B5EF4-FFF2-40B4-BE49-F238E27FC236}">
                <a16:creationId xmlns:a16="http://schemas.microsoft.com/office/drawing/2014/main" id="{2EE51B25-FFCC-E9FC-77AA-0631ACB13A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8" name="UTOL test 選択肢x2">
            <a:hlinkClick r:id="" action="ppaction://media"/>
            <a:extLst>
              <a:ext uri="{FF2B5EF4-FFF2-40B4-BE49-F238E27FC236}">
                <a16:creationId xmlns:a16="http://schemas.microsoft.com/office/drawing/2014/main" id="{967E5D9E-F070-05DC-EB90-3B56CA41A06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959" b="-230"/>
          <a:stretch/>
        </p:blipFill>
        <p:spPr>
          <a:xfrm>
            <a:off x="2160000" y="1872000"/>
            <a:ext cx="7833360" cy="4788000"/>
          </a:xfrm>
          <a:prstGeom prst="rect">
            <a:avLst/>
          </a:prstGeom>
          <a:ln>
            <a:solidFill>
              <a:srgbClr val="7030A0"/>
            </a:solidFill>
          </a:ln>
        </p:spPr>
      </p:pic>
    </p:spTree>
    <p:extLst>
      <p:ext uri="{BB962C8B-B14F-4D97-AF65-F5344CB8AC3E}">
        <p14:creationId xmlns:p14="http://schemas.microsoft.com/office/powerpoint/2010/main" val="319732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56F9E8-E0BF-279B-8131-22ECB86D9D14}"/>
              </a:ext>
            </a:extLst>
          </p:cNvPr>
          <p:cNvSpPr>
            <a:spLocks noGrp="1"/>
          </p:cNvSpPr>
          <p:nvPr>
            <p:ph type="title"/>
          </p:nvPr>
        </p:nvSpPr>
        <p:spPr/>
        <p:txBody>
          <a:bodyPr/>
          <a:lstStyle/>
          <a:p>
            <a:r>
              <a:rPr lang="ja-JP" altLang="en-US"/>
              <a:t>テストの登録（出題）</a:t>
            </a:r>
            <a:endParaRPr kumimoji="1" lang="ja-JP" altLang="en-US"/>
          </a:p>
        </p:txBody>
      </p:sp>
      <p:sp>
        <p:nvSpPr>
          <p:cNvPr id="3" name="コンテンツ プレースホルダー 2">
            <a:extLst>
              <a:ext uri="{FF2B5EF4-FFF2-40B4-BE49-F238E27FC236}">
                <a16:creationId xmlns:a16="http://schemas.microsoft.com/office/drawing/2014/main" id="{4DDF64AB-655F-CA20-3105-D7D657078850}"/>
              </a:ext>
            </a:extLst>
          </p:cNvPr>
          <p:cNvSpPr>
            <a:spLocks noGrp="1"/>
          </p:cNvSpPr>
          <p:nvPr>
            <p:ph idx="1"/>
          </p:nvPr>
        </p:nvSpPr>
        <p:spPr/>
        <p:txBody>
          <a:bodyPr/>
          <a:lstStyle/>
          <a:p>
            <a:r>
              <a:rPr kumimoji="1" lang="ja-JP" altLang="en-US"/>
              <a:t>配点を決め，設問を全部入力してから，確認画面に進み登録し</a:t>
            </a:r>
            <a:r>
              <a:rPr lang="ja-JP" altLang="en-US"/>
              <a:t>てください</a:t>
            </a:r>
            <a:endParaRPr kumimoji="1" lang="ja-JP" altLang="en-US"/>
          </a:p>
        </p:txBody>
      </p:sp>
      <p:sp>
        <p:nvSpPr>
          <p:cNvPr id="4" name="日付プレースホルダー 3">
            <a:extLst>
              <a:ext uri="{FF2B5EF4-FFF2-40B4-BE49-F238E27FC236}">
                <a16:creationId xmlns:a16="http://schemas.microsoft.com/office/drawing/2014/main" id="{57FA6CB5-33C2-6C52-7414-17461D1BAA22}"/>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9A43145D-F0DD-FFBC-B87D-BC4BF75B6F57}"/>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E02F48C-0533-9F9A-CF47-8D500DB0134C}"/>
              </a:ext>
            </a:extLst>
          </p:cNvPr>
          <p:cNvSpPr>
            <a:spLocks noGrp="1"/>
          </p:cNvSpPr>
          <p:nvPr>
            <p:ph type="sldNum" sz="quarter" idx="12"/>
          </p:nvPr>
        </p:nvSpPr>
        <p:spPr/>
        <p:txBody>
          <a:bodyPr/>
          <a:lstStyle/>
          <a:p>
            <a:fld id="{EDF77D8D-9987-453A-9A05-EB91CA595C68}" type="slidenum">
              <a:rPr lang="ja-JP" altLang="en-US" smtClean="0"/>
              <a:pPr/>
              <a:t>38</a:t>
            </a:fld>
            <a:endParaRPr lang="ja-JP" altLang="en-US"/>
          </a:p>
        </p:txBody>
      </p:sp>
      <p:pic>
        <p:nvPicPr>
          <p:cNvPr id="7" name="図 6" descr="アイコン&#10;&#10;自動的に生成された説明">
            <a:extLst>
              <a:ext uri="{FF2B5EF4-FFF2-40B4-BE49-F238E27FC236}">
                <a16:creationId xmlns:a16="http://schemas.microsoft.com/office/drawing/2014/main" id="{2EE51B25-FFCC-E9FC-77AA-0631ACB13A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9" name="UTOL test 登録x2">
            <a:hlinkClick r:id="" action="ppaction://media"/>
            <a:extLst>
              <a:ext uri="{FF2B5EF4-FFF2-40B4-BE49-F238E27FC236}">
                <a16:creationId xmlns:a16="http://schemas.microsoft.com/office/drawing/2014/main" id="{8B616050-31E1-C9BD-DF4D-1BB0E7A7E57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959" b="-230"/>
          <a:stretch/>
        </p:blipFill>
        <p:spPr>
          <a:xfrm>
            <a:off x="3204000" y="1872000"/>
            <a:ext cx="7833360" cy="4788000"/>
          </a:xfrm>
          <a:prstGeom prst="rect">
            <a:avLst/>
          </a:prstGeom>
          <a:ln>
            <a:solidFill>
              <a:srgbClr val="7030A0"/>
            </a:solidFill>
          </a:ln>
        </p:spPr>
      </p:pic>
    </p:spTree>
    <p:extLst>
      <p:ext uri="{BB962C8B-B14F-4D97-AF65-F5344CB8AC3E}">
        <p14:creationId xmlns:p14="http://schemas.microsoft.com/office/powerpoint/2010/main" val="193739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8D2E59-B7E9-5F3B-7065-7469F3244E91}"/>
              </a:ext>
            </a:extLst>
          </p:cNvPr>
          <p:cNvSpPr>
            <a:spLocks noGrp="1"/>
          </p:cNvSpPr>
          <p:nvPr>
            <p:ph type="title"/>
          </p:nvPr>
        </p:nvSpPr>
        <p:spPr/>
        <p:txBody>
          <a:bodyPr/>
          <a:lstStyle/>
          <a:p>
            <a:r>
              <a:rPr kumimoji="1" lang="ja-JP" altLang="en-US"/>
              <a:t>テストの採点</a:t>
            </a:r>
          </a:p>
        </p:txBody>
      </p:sp>
      <p:sp>
        <p:nvSpPr>
          <p:cNvPr id="3" name="コンテンツ プレースホルダー 2">
            <a:extLst>
              <a:ext uri="{FF2B5EF4-FFF2-40B4-BE49-F238E27FC236}">
                <a16:creationId xmlns:a16="http://schemas.microsoft.com/office/drawing/2014/main" id="{35133E78-9EF9-E6AB-846E-E456CE1170EF}"/>
              </a:ext>
            </a:extLst>
          </p:cNvPr>
          <p:cNvSpPr>
            <a:spLocks noGrp="1"/>
          </p:cNvSpPr>
          <p:nvPr>
            <p:ph idx="1"/>
          </p:nvPr>
        </p:nvSpPr>
        <p:spPr/>
        <p:txBody>
          <a:bodyPr/>
          <a:lstStyle/>
          <a:p>
            <a:r>
              <a:rPr lang="ja-JP" altLang="en-US"/>
              <a:t>選択形式および穴埋め形式では，自動採点も可能です</a:t>
            </a:r>
            <a:endParaRPr lang="en-US" altLang="ja-JP" dirty="0"/>
          </a:p>
          <a:p>
            <a:pPr lvl="1"/>
            <a:r>
              <a:rPr kumimoji="1" lang="ja-JP" altLang="en-US"/>
              <a:t>ただし，穴埋め形式の自動採点は，正解の文字列との完全一致（前後の空白は除く）で判定します</a:t>
            </a:r>
            <a:endParaRPr kumimoji="1" lang="en-US" altLang="ja-JP" dirty="0"/>
          </a:p>
          <a:p>
            <a:pPr lvl="2"/>
            <a:r>
              <a:rPr lang="en-US" altLang="ja-JP" dirty="0"/>
              <a:t>i.e. </a:t>
            </a:r>
            <a:r>
              <a:rPr lang="ja-JP" altLang="en-US"/>
              <a:t>全角の「１」と半角の</a:t>
            </a:r>
            <a:r>
              <a:rPr lang="en-US" altLang="ja-JP" dirty="0"/>
              <a:t> </a:t>
            </a:r>
            <a:r>
              <a:rPr lang="ja-JP" altLang="en-US"/>
              <a:t>「</a:t>
            </a:r>
            <a:r>
              <a:rPr lang="en-US" altLang="ja-JP" dirty="0"/>
              <a:t>1</a:t>
            </a:r>
            <a:r>
              <a:rPr lang="ja-JP" altLang="en-US"/>
              <a:t>」，「</a:t>
            </a:r>
            <a:r>
              <a:rPr lang="en-US" altLang="ja-JP" dirty="0"/>
              <a:t>1</a:t>
            </a:r>
            <a:r>
              <a:rPr lang="ja-JP" altLang="en-US"/>
              <a:t>」と「</a:t>
            </a:r>
            <a:r>
              <a:rPr lang="en-US" altLang="ja-JP" dirty="0"/>
              <a:t>1.0</a:t>
            </a:r>
            <a:r>
              <a:rPr lang="ja-JP" altLang="en-US"/>
              <a:t>」などは不一致とみなされます</a:t>
            </a:r>
            <a:endParaRPr lang="en-US" altLang="ja-JP" dirty="0"/>
          </a:p>
          <a:p>
            <a:r>
              <a:rPr lang="ja-JP" altLang="en-US"/>
              <a:t>解答状況の確認やコメントの返却は，「課題」とほぼ同様です</a:t>
            </a:r>
            <a:endParaRPr lang="en-US" altLang="ja-JP" dirty="0"/>
          </a:p>
        </p:txBody>
      </p:sp>
      <p:sp>
        <p:nvSpPr>
          <p:cNvPr id="4" name="日付プレースホルダー 3">
            <a:extLst>
              <a:ext uri="{FF2B5EF4-FFF2-40B4-BE49-F238E27FC236}">
                <a16:creationId xmlns:a16="http://schemas.microsoft.com/office/drawing/2014/main" id="{58F461D5-0C74-B9D5-DBE1-50FC8345F82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A5F91CD9-951A-2225-B900-94DB5380B96D}"/>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F5884826-AA96-4FF4-CCFE-D268429D9956}"/>
              </a:ext>
            </a:extLst>
          </p:cNvPr>
          <p:cNvSpPr>
            <a:spLocks noGrp="1"/>
          </p:cNvSpPr>
          <p:nvPr>
            <p:ph type="sldNum" sz="quarter" idx="12"/>
          </p:nvPr>
        </p:nvSpPr>
        <p:spPr/>
        <p:txBody>
          <a:bodyPr/>
          <a:lstStyle/>
          <a:p>
            <a:fld id="{EDF77D8D-9987-453A-9A05-EB91CA595C68}" type="slidenum">
              <a:rPr lang="ja-JP" altLang="en-US" smtClean="0"/>
              <a:pPr/>
              <a:t>39</a:t>
            </a:fld>
            <a:endParaRPr lang="ja-JP" altLang="en-US"/>
          </a:p>
        </p:txBody>
      </p:sp>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623AAD29-A8F6-8DAE-666E-79D10698D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340" y="3675088"/>
            <a:ext cx="8783320" cy="2604770"/>
          </a:xfrm>
          <a:prstGeom prst="rect">
            <a:avLst/>
          </a:prstGeom>
          <a:ln>
            <a:solidFill>
              <a:srgbClr val="7030A0"/>
            </a:solidFill>
          </a:ln>
        </p:spPr>
      </p:pic>
      <p:sp>
        <p:nvSpPr>
          <p:cNvPr id="9" name="正方形/長方形 8">
            <a:extLst>
              <a:ext uri="{FF2B5EF4-FFF2-40B4-BE49-F238E27FC236}">
                <a16:creationId xmlns:a16="http://schemas.microsoft.com/office/drawing/2014/main" id="{2F10BD55-DC79-49AE-010C-E0C9D7735BFB}"/>
              </a:ext>
            </a:extLst>
          </p:cNvPr>
          <p:cNvSpPr/>
          <p:nvPr/>
        </p:nvSpPr>
        <p:spPr>
          <a:xfrm flipH="1">
            <a:off x="8832304" y="4437112"/>
            <a:ext cx="1224000" cy="43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a:extLst>
              <a:ext uri="{FF2B5EF4-FFF2-40B4-BE49-F238E27FC236}">
                <a16:creationId xmlns:a16="http://schemas.microsoft.com/office/drawing/2014/main" id="{87B98063-13B7-DC1B-B166-8D83DD6666EE}"/>
              </a:ext>
            </a:extLst>
          </p:cNvPr>
          <p:cNvSpPr/>
          <p:nvPr/>
        </p:nvSpPr>
        <p:spPr>
          <a:xfrm flipH="1">
            <a:off x="9768409" y="4071987"/>
            <a:ext cx="360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2225588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25099E-5BCB-40E0-E194-3CDFDBBD7CC3}"/>
              </a:ext>
            </a:extLst>
          </p:cNvPr>
          <p:cNvSpPr>
            <a:spLocks noGrp="1"/>
          </p:cNvSpPr>
          <p:nvPr>
            <p:ph type="title"/>
          </p:nvPr>
        </p:nvSpPr>
        <p:spPr/>
        <p:txBody>
          <a:bodyPr/>
          <a:lstStyle/>
          <a:p>
            <a:r>
              <a:rPr kumimoji="1" lang="ja-JP" altLang="en-US"/>
              <a:t>シナリオ</a:t>
            </a:r>
          </a:p>
        </p:txBody>
      </p:sp>
      <p:sp>
        <p:nvSpPr>
          <p:cNvPr id="3" name="コンテンツ プレースホルダー 2">
            <a:extLst>
              <a:ext uri="{FF2B5EF4-FFF2-40B4-BE49-F238E27FC236}">
                <a16:creationId xmlns:a16="http://schemas.microsoft.com/office/drawing/2014/main" id="{0E4E1E12-22FA-E873-E5B7-9C07E065B137}"/>
              </a:ext>
            </a:extLst>
          </p:cNvPr>
          <p:cNvSpPr>
            <a:spLocks noGrp="1"/>
          </p:cNvSpPr>
          <p:nvPr>
            <p:ph idx="1"/>
          </p:nvPr>
        </p:nvSpPr>
        <p:spPr>
          <a:xfrm>
            <a:off x="2473036" y="1309936"/>
            <a:ext cx="8159468" cy="4974432"/>
          </a:xfrm>
        </p:spPr>
        <p:txBody>
          <a:bodyPr>
            <a:normAutofit lnSpcReduction="10000"/>
          </a:bodyPr>
          <a:lstStyle/>
          <a:p>
            <a:r>
              <a:rPr lang="ja-JP" altLang="en-US"/>
              <a:t>授業開始前</a:t>
            </a:r>
            <a:endParaRPr lang="en-US" altLang="ja-JP" dirty="0"/>
          </a:p>
          <a:p>
            <a:pPr lvl="1"/>
            <a:r>
              <a:rPr kumimoji="1" lang="ja-JP" altLang="en-US"/>
              <a:t>シラバス入力</a:t>
            </a:r>
            <a:endParaRPr kumimoji="1" lang="en-US" altLang="ja-JP" dirty="0"/>
          </a:p>
          <a:p>
            <a:r>
              <a:rPr lang="ja-JP" altLang="en-US"/>
              <a:t>主に授業期間中</a:t>
            </a:r>
            <a:endParaRPr lang="en-US" altLang="ja-JP" dirty="0"/>
          </a:p>
          <a:p>
            <a:pPr lvl="1"/>
            <a:r>
              <a:rPr lang="ja-JP" altLang="en-US"/>
              <a:t>授業時間外のコミュニケーション</a:t>
            </a:r>
            <a:endParaRPr kumimoji="1" lang="en-US" altLang="ja-JP" dirty="0"/>
          </a:p>
          <a:p>
            <a:pPr lvl="1"/>
            <a:r>
              <a:rPr kumimoji="1" lang="ja-JP" altLang="en-US"/>
              <a:t>オンライン会議の設定とオンライン授業情報の</a:t>
            </a:r>
            <a:r>
              <a:rPr lang="ja-JP" altLang="en-US"/>
              <a:t>掲示</a:t>
            </a:r>
            <a:endParaRPr kumimoji="1" lang="en-US" altLang="ja-JP" dirty="0"/>
          </a:p>
          <a:p>
            <a:pPr lvl="1"/>
            <a:r>
              <a:rPr lang="ja-JP" altLang="en-US"/>
              <a:t>教材の配布</a:t>
            </a:r>
            <a:endParaRPr lang="en-US" altLang="ja-JP" dirty="0"/>
          </a:p>
          <a:p>
            <a:pPr lvl="1"/>
            <a:r>
              <a:rPr lang="ja-JP" altLang="en-US"/>
              <a:t>課題の出題，レポートの回収と採点</a:t>
            </a:r>
            <a:endParaRPr lang="en-US" altLang="ja-JP" dirty="0"/>
          </a:p>
          <a:p>
            <a:pPr lvl="1"/>
            <a:r>
              <a:rPr lang="ja-JP" altLang="en-US"/>
              <a:t>オンラインテスト</a:t>
            </a:r>
            <a:endParaRPr lang="en-US" altLang="ja-JP" dirty="0"/>
          </a:p>
          <a:p>
            <a:pPr lvl="1"/>
            <a:r>
              <a:rPr lang="ja-JP" altLang="en-US"/>
              <a:t>出欠の確認</a:t>
            </a:r>
            <a:endParaRPr lang="en-US" altLang="ja-JP" dirty="0"/>
          </a:p>
          <a:p>
            <a:pPr lvl="1">
              <a:spcBef>
                <a:spcPts val="1200"/>
              </a:spcBef>
              <a:spcAft>
                <a:spcPts val="1200"/>
              </a:spcAft>
            </a:pPr>
            <a:r>
              <a:rPr lang="ja-JP" altLang="en-US"/>
              <a:t>休講・補講の登録と連絡</a:t>
            </a:r>
            <a:endParaRPr lang="en-US" altLang="ja-JP" dirty="0"/>
          </a:p>
          <a:p>
            <a:r>
              <a:rPr lang="ja-JP" altLang="en-US"/>
              <a:t>授業終了後</a:t>
            </a:r>
            <a:endParaRPr lang="en-US" altLang="ja-JP" dirty="0"/>
          </a:p>
          <a:p>
            <a:pPr lvl="1"/>
            <a:r>
              <a:rPr lang="ja-JP" altLang="en-US"/>
              <a:t>成績報告</a:t>
            </a:r>
            <a:endParaRPr lang="en-US" altLang="ja-JP" dirty="0"/>
          </a:p>
          <a:p>
            <a:endParaRPr lang="en-US" altLang="ja-JP" dirty="0"/>
          </a:p>
          <a:p>
            <a:pPr lvl="1"/>
            <a:endParaRPr kumimoji="1" lang="ja-JP" altLang="en-US"/>
          </a:p>
        </p:txBody>
      </p:sp>
      <p:sp>
        <p:nvSpPr>
          <p:cNvPr id="4" name="日付プレースホルダー 3">
            <a:extLst>
              <a:ext uri="{FF2B5EF4-FFF2-40B4-BE49-F238E27FC236}">
                <a16:creationId xmlns:a16="http://schemas.microsoft.com/office/drawing/2014/main" id="{82BE720A-52BC-39D8-B5FD-4A6E1C43BCCE}"/>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DFBC4E15-938D-6944-13CD-5D9E602DBBBB}"/>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7407FA6-2E6C-49E6-F0B7-DDA87EBBB67F}"/>
              </a:ext>
            </a:extLst>
          </p:cNvPr>
          <p:cNvSpPr>
            <a:spLocks noGrp="1"/>
          </p:cNvSpPr>
          <p:nvPr>
            <p:ph type="sldNum" sz="quarter" idx="12"/>
          </p:nvPr>
        </p:nvSpPr>
        <p:spPr/>
        <p:txBody>
          <a:bodyPr/>
          <a:lstStyle/>
          <a:p>
            <a:fld id="{EDF77D8D-9987-453A-9A05-EB91CA595C68}" type="slidenum">
              <a:rPr lang="ja-JP" altLang="en-US" smtClean="0"/>
              <a:pPr/>
              <a:t>4</a:t>
            </a:fld>
            <a:endParaRPr lang="ja-JP" altLang="en-US"/>
          </a:p>
        </p:txBody>
      </p:sp>
      <p:pic>
        <p:nvPicPr>
          <p:cNvPr id="7" name="図 6" descr="ロゴ&#10;&#10;自動的に生成された説明">
            <a:extLst>
              <a:ext uri="{FF2B5EF4-FFF2-40B4-BE49-F238E27FC236}">
                <a16:creationId xmlns:a16="http://schemas.microsoft.com/office/drawing/2014/main" id="{504F2CD9-F05F-D3D5-2648-B9D204EE0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608" y="1414054"/>
            <a:ext cx="731525" cy="628654"/>
          </a:xfrm>
          <a:prstGeom prst="rect">
            <a:avLst/>
          </a:prstGeom>
          <a:ln>
            <a:solidFill>
              <a:srgbClr val="7030A0"/>
            </a:solidFill>
          </a:ln>
        </p:spPr>
      </p:pic>
      <p:pic>
        <p:nvPicPr>
          <p:cNvPr id="8" name="図 7" descr="アイコン&#10;&#10;自動的に生成された説明">
            <a:extLst>
              <a:ext uri="{FF2B5EF4-FFF2-40B4-BE49-F238E27FC236}">
                <a16:creationId xmlns:a16="http://schemas.microsoft.com/office/drawing/2014/main" id="{0FBE67A4-A77E-D5FB-A1D4-B8A904D02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32" y="2886109"/>
            <a:ext cx="1136001" cy="378667"/>
          </a:xfrm>
          <a:prstGeom prst="rect">
            <a:avLst/>
          </a:prstGeom>
          <a:ln>
            <a:solidFill>
              <a:srgbClr val="7030A0"/>
            </a:solidFill>
          </a:ln>
        </p:spPr>
      </p:pic>
      <p:pic>
        <p:nvPicPr>
          <p:cNvPr id="9" name="図 8" descr="アイコン&#10;&#10;自動的に生成された説明">
            <a:extLst>
              <a:ext uri="{FF2B5EF4-FFF2-40B4-BE49-F238E27FC236}">
                <a16:creationId xmlns:a16="http://schemas.microsoft.com/office/drawing/2014/main" id="{2A6EEC7F-7868-DB7C-E8C5-B561F62C89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513" y="2561717"/>
            <a:ext cx="1168427" cy="291219"/>
          </a:xfrm>
          <a:prstGeom prst="rect">
            <a:avLst/>
          </a:prstGeom>
          <a:ln>
            <a:solidFill>
              <a:srgbClr val="7030A0"/>
            </a:solidFill>
          </a:ln>
        </p:spPr>
      </p:pic>
      <p:pic>
        <p:nvPicPr>
          <p:cNvPr id="10" name="図 9" descr="アイコン&#10;&#10;自動的に生成された説明">
            <a:extLst>
              <a:ext uri="{FF2B5EF4-FFF2-40B4-BE49-F238E27FC236}">
                <a16:creationId xmlns:a16="http://schemas.microsoft.com/office/drawing/2014/main" id="{DE680E8E-484D-7589-A51A-3AE10CC1C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3973" y="2933758"/>
            <a:ext cx="1168427" cy="291219"/>
          </a:xfrm>
          <a:prstGeom prst="rect">
            <a:avLst/>
          </a:prstGeom>
          <a:ln>
            <a:solidFill>
              <a:srgbClr val="7030A0"/>
            </a:solidFill>
          </a:ln>
        </p:spPr>
      </p:pic>
      <p:pic>
        <p:nvPicPr>
          <p:cNvPr id="12" name="図 11" descr="アイコン&#10;&#10;自動的に生成された説明">
            <a:extLst>
              <a:ext uri="{FF2B5EF4-FFF2-40B4-BE49-F238E27FC236}">
                <a16:creationId xmlns:a16="http://schemas.microsoft.com/office/drawing/2014/main" id="{E353B181-2493-A7E4-6EED-5E04F5572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513" y="3677840"/>
            <a:ext cx="1168427" cy="291219"/>
          </a:xfrm>
          <a:prstGeom prst="rect">
            <a:avLst/>
          </a:prstGeom>
          <a:ln>
            <a:solidFill>
              <a:srgbClr val="7030A0"/>
            </a:solidFill>
          </a:ln>
        </p:spPr>
      </p:pic>
      <p:pic>
        <p:nvPicPr>
          <p:cNvPr id="13" name="図 12" descr="ロゴ&#10;&#10;自動的に生成された説明">
            <a:extLst>
              <a:ext uri="{FF2B5EF4-FFF2-40B4-BE49-F238E27FC236}">
                <a16:creationId xmlns:a16="http://schemas.microsoft.com/office/drawing/2014/main" id="{AA8A6372-CBFA-934D-E7DF-AE11F1EB8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517" y="4672554"/>
            <a:ext cx="731525" cy="628654"/>
          </a:xfrm>
          <a:prstGeom prst="rect">
            <a:avLst/>
          </a:prstGeom>
          <a:ln>
            <a:solidFill>
              <a:srgbClr val="7030A0"/>
            </a:solidFill>
          </a:ln>
        </p:spPr>
      </p:pic>
      <p:pic>
        <p:nvPicPr>
          <p:cNvPr id="14" name="図 13" descr="アイコン&#10;&#10;自動的に生成された説明">
            <a:extLst>
              <a:ext uri="{FF2B5EF4-FFF2-40B4-BE49-F238E27FC236}">
                <a16:creationId xmlns:a16="http://schemas.microsoft.com/office/drawing/2014/main" id="{213FB304-E89F-C2A3-67B2-7FBB4DA733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513" y="4049881"/>
            <a:ext cx="1168427" cy="291219"/>
          </a:xfrm>
          <a:prstGeom prst="rect">
            <a:avLst/>
          </a:prstGeom>
          <a:ln>
            <a:solidFill>
              <a:srgbClr val="7030A0"/>
            </a:solidFill>
          </a:ln>
        </p:spPr>
      </p:pic>
      <p:pic>
        <p:nvPicPr>
          <p:cNvPr id="15" name="図 14" descr="アイコン&#10;&#10;自動的に生成された説明">
            <a:extLst>
              <a:ext uri="{FF2B5EF4-FFF2-40B4-BE49-F238E27FC236}">
                <a16:creationId xmlns:a16="http://schemas.microsoft.com/office/drawing/2014/main" id="{CD08E6F2-0BC0-E2F4-EB53-7E88E9E23C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513" y="4421922"/>
            <a:ext cx="1168427" cy="291219"/>
          </a:xfrm>
          <a:prstGeom prst="rect">
            <a:avLst/>
          </a:prstGeom>
          <a:ln>
            <a:solidFill>
              <a:srgbClr val="7030A0"/>
            </a:solidFill>
          </a:ln>
        </p:spPr>
      </p:pic>
      <p:pic>
        <p:nvPicPr>
          <p:cNvPr id="16" name="図 15" descr="ロゴ&#10;&#10;自動的に生成された説明">
            <a:extLst>
              <a:ext uri="{FF2B5EF4-FFF2-40B4-BE49-F238E27FC236}">
                <a16:creationId xmlns:a16="http://schemas.microsoft.com/office/drawing/2014/main" id="{BED98941-2DCC-B7CA-A5D4-D9F236C0C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608" y="5536650"/>
            <a:ext cx="731525" cy="628654"/>
          </a:xfrm>
          <a:prstGeom prst="rect">
            <a:avLst/>
          </a:prstGeom>
          <a:ln>
            <a:solidFill>
              <a:srgbClr val="7030A0"/>
            </a:solidFill>
          </a:ln>
        </p:spPr>
      </p:pic>
      <p:pic>
        <p:nvPicPr>
          <p:cNvPr id="17" name="図 16" descr="アイコン&#10;&#10;自動的に生成された説明">
            <a:extLst>
              <a:ext uri="{FF2B5EF4-FFF2-40B4-BE49-F238E27FC236}">
                <a16:creationId xmlns:a16="http://schemas.microsoft.com/office/drawing/2014/main" id="{BF1ED970-D827-B6BF-52CE-4C0BB9CA5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513" y="3305799"/>
            <a:ext cx="1168427" cy="291219"/>
          </a:xfrm>
          <a:prstGeom prst="rect">
            <a:avLst/>
          </a:prstGeom>
          <a:ln>
            <a:solidFill>
              <a:srgbClr val="7030A0"/>
            </a:solidFill>
          </a:ln>
        </p:spPr>
      </p:pic>
      <p:sp>
        <p:nvSpPr>
          <p:cNvPr id="18" name="正方形/長方形 17">
            <a:extLst>
              <a:ext uri="{FF2B5EF4-FFF2-40B4-BE49-F238E27FC236}">
                <a16:creationId xmlns:a16="http://schemas.microsoft.com/office/drawing/2014/main" id="{65EE01BB-8592-596F-59E1-6AFAE4C5D48C}"/>
              </a:ext>
            </a:extLst>
          </p:cNvPr>
          <p:cNvSpPr/>
          <p:nvPr/>
        </p:nvSpPr>
        <p:spPr>
          <a:xfrm>
            <a:off x="3256722" y="2852936"/>
            <a:ext cx="7151305" cy="391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角丸四角形吹き出し 19">
            <a:extLst>
              <a:ext uri="{FF2B5EF4-FFF2-40B4-BE49-F238E27FC236}">
                <a16:creationId xmlns:a16="http://schemas.microsoft.com/office/drawing/2014/main" id="{5B194A3A-9FCC-E00A-FD09-3ADD677DF848}"/>
              </a:ext>
            </a:extLst>
          </p:cNvPr>
          <p:cNvSpPr/>
          <p:nvPr/>
        </p:nvSpPr>
        <p:spPr>
          <a:xfrm>
            <a:off x="7608168" y="1052736"/>
            <a:ext cx="3745632" cy="965203"/>
          </a:xfrm>
          <a:prstGeom prst="wedgeRoundRectCallout">
            <a:avLst>
              <a:gd name="adj1" fmla="val -38210"/>
              <a:gd name="adj2" fmla="val 137170"/>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オンライン授業でも対面授業でも，これ以外は大差がない</a:t>
            </a:r>
            <a:endParaRPr lang="en-US" altLang="ja-JP" sz="2000" dirty="0"/>
          </a:p>
        </p:txBody>
      </p:sp>
      <p:pic>
        <p:nvPicPr>
          <p:cNvPr id="11" name="図 10" descr="アイコン&#10;&#10;自動的に生成された説明">
            <a:extLst>
              <a:ext uri="{FF2B5EF4-FFF2-40B4-BE49-F238E27FC236}">
                <a16:creationId xmlns:a16="http://schemas.microsoft.com/office/drawing/2014/main" id="{9227AC6C-F847-8860-1CC8-27491CF8B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520" y="4793965"/>
            <a:ext cx="1168427" cy="291219"/>
          </a:xfrm>
          <a:prstGeom prst="rect">
            <a:avLst/>
          </a:prstGeom>
          <a:ln>
            <a:solidFill>
              <a:srgbClr val="7030A0"/>
            </a:solidFill>
          </a:ln>
        </p:spPr>
      </p:pic>
    </p:spTree>
    <p:extLst>
      <p:ext uri="{BB962C8B-B14F-4D97-AF65-F5344CB8AC3E}">
        <p14:creationId xmlns:p14="http://schemas.microsoft.com/office/powerpoint/2010/main" val="547845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C581FA-517E-A5FE-E329-C1A4020D59AF}"/>
              </a:ext>
            </a:extLst>
          </p:cNvPr>
          <p:cNvSpPr>
            <a:spLocks noGrp="1"/>
          </p:cNvSpPr>
          <p:nvPr>
            <p:ph type="title"/>
          </p:nvPr>
        </p:nvSpPr>
        <p:spPr/>
        <p:txBody>
          <a:bodyPr/>
          <a:lstStyle/>
          <a:p>
            <a:r>
              <a:rPr kumimoji="1" lang="ja-JP" altLang="en-US"/>
              <a:t>出欠の確認</a:t>
            </a:r>
          </a:p>
        </p:txBody>
      </p:sp>
      <p:sp>
        <p:nvSpPr>
          <p:cNvPr id="3" name="コンテンツ プレースホルダー 2">
            <a:extLst>
              <a:ext uri="{FF2B5EF4-FFF2-40B4-BE49-F238E27FC236}">
                <a16:creationId xmlns:a16="http://schemas.microsoft.com/office/drawing/2014/main" id="{D306441C-5318-AF8F-23C0-F9D8615470BD}"/>
              </a:ext>
            </a:extLst>
          </p:cNvPr>
          <p:cNvSpPr>
            <a:spLocks noGrp="1"/>
          </p:cNvSpPr>
          <p:nvPr>
            <p:ph idx="1"/>
          </p:nvPr>
        </p:nvSpPr>
        <p:spPr/>
        <p:txBody>
          <a:bodyPr/>
          <a:lstStyle/>
          <a:p>
            <a:r>
              <a:rPr kumimoji="1" lang="ja-JP" altLang="en-US"/>
              <a:t>授業中に簡単なテストを行い，出欠を確認する方法があります</a:t>
            </a:r>
            <a:endParaRPr kumimoji="1" lang="en-US" altLang="ja-JP" dirty="0"/>
          </a:p>
          <a:p>
            <a:r>
              <a:rPr kumimoji="1" lang="ja-JP" altLang="en-US"/>
              <a:t>授業中に一時パスワードを示し，それを学生に入力してもらう「出席管理」の機能もあります</a:t>
            </a:r>
            <a:endParaRPr kumimoji="1" lang="en-US" altLang="ja-JP" dirty="0"/>
          </a:p>
          <a:p>
            <a:r>
              <a:rPr lang="ja-JP" altLang="en-US"/>
              <a:t>どちらにしても，正確な判定を自動的に行うのは難しいです</a:t>
            </a:r>
            <a:endParaRPr kumimoji="1" lang="en-US" altLang="ja-JP" dirty="0"/>
          </a:p>
        </p:txBody>
      </p:sp>
      <p:sp>
        <p:nvSpPr>
          <p:cNvPr id="4" name="日付プレースホルダー 3">
            <a:extLst>
              <a:ext uri="{FF2B5EF4-FFF2-40B4-BE49-F238E27FC236}">
                <a16:creationId xmlns:a16="http://schemas.microsoft.com/office/drawing/2014/main" id="{E442F367-D4EF-1BC2-928F-6A992F14592C}"/>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3C13C15F-FD9F-89A9-6290-EEEF8174C839}"/>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B0FBA866-549E-7580-3EF9-864B28962659}"/>
              </a:ext>
            </a:extLst>
          </p:cNvPr>
          <p:cNvSpPr>
            <a:spLocks noGrp="1"/>
          </p:cNvSpPr>
          <p:nvPr>
            <p:ph type="sldNum" sz="quarter" idx="12"/>
          </p:nvPr>
        </p:nvSpPr>
        <p:spPr/>
        <p:txBody>
          <a:bodyPr/>
          <a:lstStyle/>
          <a:p>
            <a:fld id="{EDF77D8D-9987-453A-9A05-EB91CA595C68}" type="slidenum">
              <a:rPr lang="ja-JP" altLang="en-US" smtClean="0"/>
              <a:pPr/>
              <a:t>40</a:t>
            </a:fld>
            <a:endParaRPr lang="ja-JP" altLang="en-US"/>
          </a:p>
        </p:txBody>
      </p:sp>
      <p:pic>
        <p:nvPicPr>
          <p:cNvPr id="7" name="図 6" descr="アイコン&#10;&#10;自動的に生成された説明">
            <a:extLst>
              <a:ext uri="{FF2B5EF4-FFF2-40B4-BE49-F238E27FC236}">
                <a16:creationId xmlns:a16="http://schemas.microsoft.com/office/drawing/2014/main" id="{8870A238-6359-B01F-4196-79C6A19C4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00" y="396000"/>
            <a:ext cx="1168427" cy="291219"/>
          </a:xfrm>
          <a:prstGeom prst="rect">
            <a:avLst/>
          </a:prstGeom>
          <a:ln>
            <a:solidFill>
              <a:srgbClr val="7030A0"/>
            </a:solidFill>
          </a:ln>
        </p:spPr>
      </p:pic>
      <p:pic>
        <p:nvPicPr>
          <p:cNvPr id="9" name="図 8" descr="テーブル&#10;&#10;自動的に生成された説明">
            <a:extLst>
              <a:ext uri="{FF2B5EF4-FFF2-40B4-BE49-F238E27FC236}">
                <a16:creationId xmlns:a16="http://schemas.microsoft.com/office/drawing/2014/main" id="{F302278D-9CD1-1B55-9413-2933DC29E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356992"/>
            <a:ext cx="7772400" cy="3064272"/>
          </a:xfrm>
          <a:prstGeom prst="rect">
            <a:avLst/>
          </a:prstGeom>
          <a:ln>
            <a:solidFill>
              <a:srgbClr val="7030A0"/>
            </a:solidFill>
          </a:ln>
        </p:spPr>
      </p:pic>
    </p:spTree>
    <p:extLst>
      <p:ext uri="{BB962C8B-B14F-4D97-AF65-F5344CB8AC3E}">
        <p14:creationId xmlns:p14="http://schemas.microsoft.com/office/powerpoint/2010/main" val="570419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1F7D20-CF37-4DC6-FB3E-F59880A990C6}"/>
              </a:ext>
            </a:extLst>
          </p:cNvPr>
          <p:cNvSpPr>
            <a:spLocks noGrp="1"/>
          </p:cNvSpPr>
          <p:nvPr>
            <p:ph type="title"/>
          </p:nvPr>
        </p:nvSpPr>
        <p:spPr/>
        <p:txBody>
          <a:bodyPr/>
          <a:lstStyle/>
          <a:p>
            <a:r>
              <a:rPr kumimoji="1" lang="ja-JP" altLang="en-US"/>
              <a:t>休講・補講の登録と連絡</a:t>
            </a:r>
          </a:p>
        </p:txBody>
      </p:sp>
      <p:sp>
        <p:nvSpPr>
          <p:cNvPr id="3" name="コンテンツ プレースホルダー 2">
            <a:extLst>
              <a:ext uri="{FF2B5EF4-FFF2-40B4-BE49-F238E27FC236}">
                <a16:creationId xmlns:a16="http://schemas.microsoft.com/office/drawing/2014/main" id="{22FCC60B-3A04-8B27-9E4D-EFB18123CE9F}"/>
              </a:ext>
            </a:extLst>
          </p:cNvPr>
          <p:cNvSpPr>
            <a:spLocks noGrp="1"/>
          </p:cNvSpPr>
          <p:nvPr>
            <p:ph idx="1"/>
          </p:nvPr>
        </p:nvSpPr>
        <p:spPr/>
        <p:txBody>
          <a:bodyPr/>
          <a:lstStyle/>
          <a:p>
            <a:r>
              <a:rPr lang="ja-JP" altLang="en-US"/>
              <a:t>休講・補講を行う場合，まずは</a:t>
            </a:r>
            <a:r>
              <a:rPr lang="en-US" altLang="ja-JP" dirty="0"/>
              <a:t> UTAS </a:t>
            </a:r>
            <a:r>
              <a:rPr lang="ja-JP" altLang="en-US"/>
              <a:t>に登録してください</a:t>
            </a:r>
            <a:endParaRPr lang="en-US" altLang="ja-JP" dirty="0"/>
          </a:p>
          <a:p>
            <a:endParaRPr lang="en-US" altLang="ja-JP" dirty="0"/>
          </a:p>
          <a:p>
            <a:endParaRPr lang="en-US" altLang="ja-JP" dirty="0"/>
          </a:p>
          <a:p>
            <a:endParaRPr lang="en-US" altLang="ja-JP" dirty="0"/>
          </a:p>
          <a:p>
            <a:r>
              <a:rPr lang="ja-JP" altLang="en-US"/>
              <a:t>履修者への連絡には</a:t>
            </a:r>
            <a:r>
              <a:rPr lang="en-US" altLang="ja-JP" dirty="0"/>
              <a:t> UTOL </a:t>
            </a:r>
            <a:r>
              <a:rPr lang="ja-JP" altLang="en-US"/>
              <a:t>の「お知らせ」を使うこともできます</a:t>
            </a:r>
            <a:r>
              <a:rPr lang="en-US" altLang="ja-JP" dirty="0"/>
              <a:t> </a:t>
            </a:r>
            <a:endParaRPr kumimoji="1" lang="ja-JP" altLang="en-US"/>
          </a:p>
        </p:txBody>
      </p:sp>
      <p:sp>
        <p:nvSpPr>
          <p:cNvPr id="4" name="日付プレースホルダー 3">
            <a:extLst>
              <a:ext uri="{FF2B5EF4-FFF2-40B4-BE49-F238E27FC236}">
                <a16:creationId xmlns:a16="http://schemas.microsoft.com/office/drawing/2014/main" id="{ECFE79D0-905B-3612-E53E-D7FAB1AC043A}"/>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03F54EC4-3C49-7C2A-BAA0-D1E2F9172506}"/>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F6607075-41DE-9E96-C227-2C9E7E7193E3}"/>
              </a:ext>
            </a:extLst>
          </p:cNvPr>
          <p:cNvSpPr>
            <a:spLocks noGrp="1"/>
          </p:cNvSpPr>
          <p:nvPr>
            <p:ph type="sldNum" sz="quarter" idx="12"/>
          </p:nvPr>
        </p:nvSpPr>
        <p:spPr/>
        <p:txBody>
          <a:bodyPr/>
          <a:lstStyle/>
          <a:p>
            <a:fld id="{EDF77D8D-9987-453A-9A05-EB91CA595C68}" type="slidenum">
              <a:rPr lang="ja-JP" altLang="en-US" smtClean="0"/>
              <a:pPr/>
              <a:t>41</a:t>
            </a:fld>
            <a:endParaRPr lang="ja-JP" altLang="en-US"/>
          </a:p>
        </p:txBody>
      </p:sp>
      <p:pic>
        <p:nvPicPr>
          <p:cNvPr id="7" name="図 6" descr="ロゴ&#10;&#10;自動的に生成された説明">
            <a:extLst>
              <a:ext uri="{FF2B5EF4-FFF2-40B4-BE49-F238E27FC236}">
                <a16:creationId xmlns:a16="http://schemas.microsoft.com/office/drawing/2014/main" id="{B8BF150E-5DC0-B359-5DDC-08A668EE3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6637" y="260648"/>
            <a:ext cx="731525" cy="628654"/>
          </a:xfrm>
          <a:prstGeom prst="rect">
            <a:avLst/>
          </a:prstGeom>
          <a:ln>
            <a:solidFill>
              <a:srgbClr val="7030A0"/>
            </a:solidFill>
          </a:ln>
        </p:spPr>
      </p:pic>
      <p:pic>
        <p:nvPicPr>
          <p:cNvPr id="8" name="図 7" descr="グラフィカル ユーザー インターフェイス, アプリケーション&#10;&#10;自動的に生成された説明">
            <a:extLst>
              <a:ext uri="{FF2B5EF4-FFF2-40B4-BE49-F238E27FC236}">
                <a16:creationId xmlns:a16="http://schemas.microsoft.com/office/drawing/2014/main" id="{EC628835-8405-C301-17B1-A617BDFADFA9}"/>
              </a:ext>
            </a:extLst>
          </p:cNvPr>
          <p:cNvPicPr>
            <a:picLocks noChangeAspect="1"/>
          </p:cNvPicPr>
          <p:nvPr/>
        </p:nvPicPr>
        <p:blipFill rotWithShape="1">
          <a:blip r:embed="rId3">
            <a:extLst>
              <a:ext uri="{28A0092B-C50C-407E-A947-70E740481C1C}">
                <a14:useLocalDpi xmlns:a14="http://schemas.microsoft.com/office/drawing/2010/main" val="0"/>
              </a:ext>
            </a:extLst>
          </a:blip>
          <a:srcRect l="4140" t="15039" r="4142" b="70175"/>
          <a:stretch/>
        </p:blipFill>
        <p:spPr>
          <a:xfrm>
            <a:off x="1991544" y="1988840"/>
            <a:ext cx="7128792" cy="936000"/>
          </a:xfrm>
          <a:prstGeom prst="rect">
            <a:avLst/>
          </a:prstGeom>
          <a:ln>
            <a:solidFill>
              <a:srgbClr val="7030A0"/>
            </a:solidFill>
          </a:ln>
        </p:spPr>
      </p:pic>
      <p:sp>
        <p:nvSpPr>
          <p:cNvPr id="9" name="正方形/長方形 8">
            <a:extLst>
              <a:ext uri="{FF2B5EF4-FFF2-40B4-BE49-F238E27FC236}">
                <a16:creationId xmlns:a16="http://schemas.microsoft.com/office/drawing/2014/main" id="{F4FD76F5-7F15-2E4C-3DC3-237E928B91DE}"/>
              </a:ext>
            </a:extLst>
          </p:cNvPr>
          <p:cNvSpPr/>
          <p:nvPr/>
        </p:nvSpPr>
        <p:spPr>
          <a:xfrm>
            <a:off x="4122000" y="2394855"/>
            <a:ext cx="432000" cy="3949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a:extLst>
              <a:ext uri="{FF2B5EF4-FFF2-40B4-BE49-F238E27FC236}">
                <a16:creationId xmlns:a16="http://schemas.microsoft.com/office/drawing/2014/main" id="{AFC439B0-4CC7-4302-C783-D5FDE69D8F6A}"/>
              </a:ext>
            </a:extLst>
          </p:cNvPr>
          <p:cNvSpPr/>
          <p:nvPr/>
        </p:nvSpPr>
        <p:spPr>
          <a:xfrm>
            <a:off x="2840772" y="2744840"/>
            <a:ext cx="662940" cy="1699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2991270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7412D2-5DDE-C32A-F58F-227EED793C74}"/>
              </a:ext>
            </a:extLst>
          </p:cNvPr>
          <p:cNvSpPr>
            <a:spLocks noGrp="1"/>
          </p:cNvSpPr>
          <p:nvPr>
            <p:ph type="title"/>
          </p:nvPr>
        </p:nvSpPr>
        <p:spPr/>
        <p:txBody>
          <a:bodyPr/>
          <a:lstStyle/>
          <a:p>
            <a:r>
              <a:rPr kumimoji="1" lang="en-US" altLang="ja-JP" dirty="0"/>
              <a:t>Zoom </a:t>
            </a:r>
            <a:r>
              <a:rPr kumimoji="1" lang="ja-JP" altLang="en-US"/>
              <a:t>によるオンライン授業</a:t>
            </a:r>
          </a:p>
        </p:txBody>
      </p:sp>
      <p:sp>
        <p:nvSpPr>
          <p:cNvPr id="3" name="コンテンツ プレースホルダー 2">
            <a:extLst>
              <a:ext uri="{FF2B5EF4-FFF2-40B4-BE49-F238E27FC236}">
                <a16:creationId xmlns:a16="http://schemas.microsoft.com/office/drawing/2014/main" id="{E30B091D-2E47-1DAC-169B-4B1EC033CFE6}"/>
              </a:ext>
            </a:extLst>
          </p:cNvPr>
          <p:cNvSpPr>
            <a:spLocks noGrp="1"/>
          </p:cNvSpPr>
          <p:nvPr>
            <p:ph idx="1"/>
          </p:nvPr>
        </p:nvSpPr>
        <p:spPr/>
        <p:txBody>
          <a:bodyPr/>
          <a:lstStyle/>
          <a:p>
            <a:r>
              <a:rPr kumimoji="1" lang="ja-JP" altLang="en-US"/>
              <a:t>東大の</a:t>
            </a:r>
            <a:r>
              <a:rPr lang="ja-JP" altLang="en-US"/>
              <a:t>オンライン授業では，</a:t>
            </a:r>
            <a:r>
              <a:rPr kumimoji="1" lang="ja-JP" altLang="en-US"/>
              <a:t>教員が自分で</a:t>
            </a:r>
            <a:r>
              <a:rPr lang="ja-JP" altLang="en-US"/>
              <a:t>オンラインのミーティング</a:t>
            </a:r>
            <a:r>
              <a:rPr kumimoji="1" lang="ja-JP" altLang="en-US"/>
              <a:t>を設定するのが基本です</a:t>
            </a:r>
            <a:endParaRPr kumimoji="1" lang="en-US" altLang="ja-JP" dirty="0"/>
          </a:p>
          <a:p>
            <a:pPr lvl="1"/>
            <a:r>
              <a:rPr lang="ja-JP" altLang="en-US"/>
              <a:t>そのために，</a:t>
            </a:r>
            <a:r>
              <a:rPr lang="en-US" altLang="ja-JP" dirty="0" err="1"/>
              <a:t>UTokyo</a:t>
            </a:r>
            <a:r>
              <a:rPr lang="en-US" altLang="ja-JP" dirty="0"/>
              <a:t> Account </a:t>
            </a:r>
            <a:r>
              <a:rPr lang="ja-JP" altLang="en-US"/>
              <a:t>保有者には，有料版の</a:t>
            </a:r>
            <a:r>
              <a:rPr lang="en-US" altLang="ja-JP" dirty="0"/>
              <a:t> Zoom </a:t>
            </a:r>
            <a:r>
              <a:rPr lang="ja-JP" altLang="en-US"/>
              <a:t>ライセンスが用意されています</a:t>
            </a:r>
            <a:endParaRPr lang="en-US" altLang="ja-JP" dirty="0"/>
          </a:p>
          <a:p>
            <a:pPr lvl="2"/>
            <a:r>
              <a:rPr lang="ja-JP" altLang="en-US"/>
              <a:t>最大</a:t>
            </a:r>
            <a:r>
              <a:rPr lang="en-US" altLang="ja-JP" dirty="0"/>
              <a:t>300</a:t>
            </a:r>
            <a:r>
              <a:rPr lang="ja-JP" altLang="en-US"/>
              <a:t>人，最長</a:t>
            </a:r>
            <a:r>
              <a:rPr lang="en-US" altLang="ja-JP" dirty="0"/>
              <a:t>24</a:t>
            </a:r>
            <a:r>
              <a:rPr lang="ja-JP" altLang="en-US"/>
              <a:t>時間の会議を開催できます</a:t>
            </a:r>
            <a:endParaRPr lang="en-US" altLang="ja-JP" dirty="0"/>
          </a:p>
          <a:p>
            <a:pPr lvl="2"/>
            <a:r>
              <a:rPr lang="ja-JP" altLang="en-US"/>
              <a:t>授業以外でも，東京大学構成員としての教育・研究活動や業務に利用可能です</a:t>
            </a:r>
            <a:endParaRPr lang="en-US" altLang="ja-JP" dirty="0"/>
          </a:p>
          <a:p>
            <a:r>
              <a:rPr kumimoji="1" lang="ja-JP" altLang="en-US"/>
              <a:t>学生も</a:t>
            </a:r>
            <a:r>
              <a:rPr kumimoji="1" lang="en-US" altLang="ja-JP" dirty="0"/>
              <a:t> Zoom </a:t>
            </a:r>
            <a:r>
              <a:rPr kumimoji="1" lang="ja-JP" altLang="en-US"/>
              <a:t>の利用に慣れています</a:t>
            </a:r>
            <a:endParaRPr kumimoji="1" lang="en-US" altLang="ja-JP" dirty="0"/>
          </a:p>
          <a:p>
            <a:pPr lvl="1"/>
            <a:r>
              <a:rPr lang="ja-JP" altLang="en-US"/>
              <a:t>ただし，</a:t>
            </a:r>
            <a:r>
              <a:rPr kumimoji="1" lang="ja-JP" altLang="en-US"/>
              <a:t>年度初めの時期の新入生は慣れていないかもしれません</a:t>
            </a:r>
            <a:endParaRPr kumimoji="1" lang="en-US" altLang="ja-JP" dirty="0"/>
          </a:p>
          <a:p>
            <a:r>
              <a:rPr lang="ja-JP" altLang="en-US"/>
              <a:t>受講生が</a:t>
            </a:r>
            <a:r>
              <a:rPr lang="en-US" altLang="ja-JP" dirty="0"/>
              <a:t>300</a:t>
            </a:r>
            <a:r>
              <a:rPr lang="ja-JP" altLang="en-US"/>
              <a:t>人を超えそうな場合は，以下を参照してください</a:t>
            </a:r>
            <a:endParaRPr lang="en-US" altLang="ja-JP" dirty="0"/>
          </a:p>
          <a:p>
            <a:pPr lvl="1"/>
            <a:r>
              <a:rPr kumimoji="1" lang="en" altLang="ja-JP" dirty="0">
                <a:hlinkClick r:id="rId2"/>
              </a:rPr>
              <a:t>https://utelecon.adm.u-tokyo.ac.jp/zoom/license</a:t>
            </a:r>
            <a:endParaRPr kumimoji="1" lang="ja-JP" altLang="en-US"/>
          </a:p>
        </p:txBody>
      </p:sp>
      <p:sp>
        <p:nvSpPr>
          <p:cNvPr id="4" name="日付プレースホルダー 3">
            <a:extLst>
              <a:ext uri="{FF2B5EF4-FFF2-40B4-BE49-F238E27FC236}">
                <a16:creationId xmlns:a16="http://schemas.microsoft.com/office/drawing/2014/main" id="{BE9C2C6E-A438-1B5D-4D62-18C7E1B3BD6A}"/>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752DB6CD-9B4A-957D-A457-6DC5550F1BEC}"/>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9DE2F369-3318-6B4F-7F62-EA7B9F4E6123}"/>
              </a:ext>
            </a:extLst>
          </p:cNvPr>
          <p:cNvSpPr>
            <a:spLocks noGrp="1"/>
          </p:cNvSpPr>
          <p:nvPr>
            <p:ph type="sldNum" sz="quarter" idx="12"/>
          </p:nvPr>
        </p:nvSpPr>
        <p:spPr/>
        <p:txBody>
          <a:bodyPr/>
          <a:lstStyle/>
          <a:p>
            <a:fld id="{EDF77D8D-9987-453A-9A05-EB91CA595C68}" type="slidenum">
              <a:rPr lang="ja-JP" altLang="en-US" smtClean="0"/>
              <a:pPr/>
              <a:t>42</a:t>
            </a:fld>
            <a:endParaRPr lang="ja-JP" altLang="en-US"/>
          </a:p>
        </p:txBody>
      </p:sp>
      <p:pic>
        <p:nvPicPr>
          <p:cNvPr id="7" name="図 6" descr="アイコン&#10;&#10;自動的に生成された説明">
            <a:extLst>
              <a:ext uri="{FF2B5EF4-FFF2-40B4-BE49-F238E27FC236}">
                <a16:creationId xmlns:a16="http://schemas.microsoft.com/office/drawing/2014/main" id="{859FCFBA-BBF8-BBBC-F8C6-FCC4D8799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0800" y="356400"/>
            <a:ext cx="1136001" cy="378667"/>
          </a:xfrm>
          <a:prstGeom prst="rect">
            <a:avLst/>
          </a:prstGeom>
          <a:ln>
            <a:solidFill>
              <a:srgbClr val="7030A0"/>
            </a:solidFill>
          </a:ln>
        </p:spPr>
      </p:pic>
    </p:spTree>
    <p:extLst>
      <p:ext uri="{BB962C8B-B14F-4D97-AF65-F5344CB8AC3E}">
        <p14:creationId xmlns:p14="http://schemas.microsoft.com/office/powerpoint/2010/main" val="4099843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67EF92-737F-B58E-BA78-946C56E8D9E9}"/>
              </a:ext>
            </a:extLst>
          </p:cNvPr>
          <p:cNvSpPr>
            <a:spLocks noGrp="1"/>
          </p:cNvSpPr>
          <p:nvPr>
            <p:ph type="title"/>
          </p:nvPr>
        </p:nvSpPr>
        <p:spPr/>
        <p:txBody>
          <a:bodyPr/>
          <a:lstStyle/>
          <a:p>
            <a:r>
              <a:rPr kumimoji="1" lang="en-US" altLang="ja-JP" dirty="0"/>
              <a:t>Zoom </a:t>
            </a:r>
            <a:r>
              <a:rPr kumimoji="1" lang="ja-JP" altLang="en-US"/>
              <a:t>によるオンライン授業</a:t>
            </a:r>
          </a:p>
        </p:txBody>
      </p:sp>
      <p:sp>
        <p:nvSpPr>
          <p:cNvPr id="3" name="コンテンツ プレースホルダー 2">
            <a:extLst>
              <a:ext uri="{FF2B5EF4-FFF2-40B4-BE49-F238E27FC236}">
                <a16:creationId xmlns:a16="http://schemas.microsoft.com/office/drawing/2014/main" id="{B196453C-2B11-0B73-14D1-0312957DC675}"/>
              </a:ext>
            </a:extLst>
          </p:cNvPr>
          <p:cNvSpPr>
            <a:spLocks noGrp="1"/>
          </p:cNvSpPr>
          <p:nvPr>
            <p:ph idx="1"/>
          </p:nvPr>
        </p:nvSpPr>
        <p:spPr/>
        <p:txBody>
          <a:bodyPr/>
          <a:lstStyle/>
          <a:p>
            <a:r>
              <a:rPr kumimoji="1" lang="ja-JP" altLang="en-US"/>
              <a:t>基本的な流れは以下の通りです</a:t>
            </a:r>
            <a:endParaRPr kumimoji="1" lang="en-US" altLang="ja-JP" dirty="0"/>
          </a:p>
          <a:p>
            <a:pPr lvl="1"/>
            <a:r>
              <a:rPr lang="en-US" altLang="ja-JP" dirty="0"/>
              <a:t>Zoom </a:t>
            </a:r>
            <a:r>
              <a:rPr lang="ja-JP" altLang="en-US"/>
              <a:t>のオンライン会議（ミーティング）の設定</a:t>
            </a:r>
            <a:endParaRPr lang="en-US" altLang="ja-JP" dirty="0"/>
          </a:p>
          <a:p>
            <a:pPr lvl="1"/>
            <a:r>
              <a:rPr lang="en-US" altLang="ja-JP" dirty="0"/>
              <a:t>UTOL </a:t>
            </a:r>
            <a:r>
              <a:rPr lang="ja-JP" altLang="en-US"/>
              <a:t>の「オンライン授業情報」欄での掲示</a:t>
            </a:r>
            <a:endParaRPr lang="en-US" altLang="ja-JP" dirty="0"/>
          </a:p>
          <a:p>
            <a:pPr lvl="2"/>
            <a:r>
              <a:rPr lang="en-US" altLang="ja-JP" dirty="0"/>
              <a:t>URL, </a:t>
            </a:r>
            <a:r>
              <a:rPr lang="ja-JP" altLang="en-US"/>
              <a:t>ミーティング</a:t>
            </a:r>
            <a:r>
              <a:rPr lang="en-US" altLang="ja-JP" dirty="0"/>
              <a:t>ID, </a:t>
            </a:r>
            <a:r>
              <a:rPr lang="ja-JP" altLang="en-US"/>
              <a:t>パスワードを明記</a:t>
            </a:r>
            <a:endParaRPr lang="en-US" altLang="ja-JP" dirty="0"/>
          </a:p>
          <a:p>
            <a:pPr lvl="1"/>
            <a:r>
              <a:rPr lang="ja-JP" altLang="en-US"/>
              <a:t>授業当日に，ホストとしてミーティングに参加</a:t>
            </a:r>
            <a:endParaRPr lang="en-US" altLang="ja-JP" dirty="0"/>
          </a:p>
        </p:txBody>
      </p:sp>
      <p:sp>
        <p:nvSpPr>
          <p:cNvPr id="4" name="日付プレースホルダー 3">
            <a:extLst>
              <a:ext uri="{FF2B5EF4-FFF2-40B4-BE49-F238E27FC236}">
                <a16:creationId xmlns:a16="http://schemas.microsoft.com/office/drawing/2014/main" id="{A3CA8C41-6952-B7B9-6A3D-231A8DB8CDCA}"/>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E90AB1CB-2968-4837-6DB5-6AEF5D03BF39}"/>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10A2BAA5-8431-2F53-588B-F109A448FF5D}"/>
              </a:ext>
            </a:extLst>
          </p:cNvPr>
          <p:cNvSpPr>
            <a:spLocks noGrp="1"/>
          </p:cNvSpPr>
          <p:nvPr>
            <p:ph type="sldNum" sz="quarter" idx="12"/>
          </p:nvPr>
        </p:nvSpPr>
        <p:spPr/>
        <p:txBody>
          <a:bodyPr/>
          <a:lstStyle/>
          <a:p>
            <a:fld id="{EDF77D8D-9987-453A-9A05-EB91CA595C68}" type="slidenum">
              <a:rPr lang="ja-JP" altLang="en-US" smtClean="0"/>
              <a:pPr/>
              <a:t>43</a:t>
            </a:fld>
            <a:endParaRPr lang="ja-JP" altLang="en-US"/>
          </a:p>
        </p:txBody>
      </p:sp>
    </p:spTree>
    <p:extLst>
      <p:ext uri="{BB962C8B-B14F-4D97-AF65-F5344CB8AC3E}">
        <p14:creationId xmlns:p14="http://schemas.microsoft.com/office/powerpoint/2010/main" val="1384432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B80CB-AA92-6C8A-AFB4-F412DEB9BA9A}"/>
              </a:ext>
            </a:extLst>
          </p:cNvPr>
          <p:cNvSpPr>
            <a:spLocks noGrp="1"/>
          </p:cNvSpPr>
          <p:nvPr>
            <p:ph type="title"/>
          </p:nvPr>
        </p:nvSpPr>
        <p:spPr/>
        <p:txBody>
          <a:bodyPr/>
          <a:lstStyle/>
          <a:p>
            <a:r>
              <a:rPr lang="ja-JP" altLang="en-US"/>
              <a:t>オンライン会議の設定</a:t>
            </a:r>
            <a:endParaRPr kumimoji="1" lang="ja-JP" altLang="en-US"/>
          </a:p>
        </p:txBody>
      </p:sp>
      <p:sp>
        <p:nvSpPr>
          <p:cNvPr id="3" name="コンテンツ プレースホルダー 2">
            <a:extLst>
              <a:ext uri="{FF2B5EF4-FFF2-40B4-BE49-F238E27FC236}">
                <a16:creationId xmlns:a16="http://schemas.microsoft.com/office/drawing/2014/main" id="{39D321FF-AC46-FF1E-1282-FB24C0B1F2D7}"/>
              </a:ext>
            </a:extLst>
          </p:cNvPr>
          <p:cNvSpPr>
            <a:spLocks noGrp="1"/>
          </p:cNvSpPr>
          <p:nvPr>
            <p:ph idx="1"/>
          </p:nvPr>
        </p:nvSpPr>
        <p:spPr/>
        <p:txBody>
          <a:bodyPr/>
          <a:lstStyle/>
          <a:p>
            <a:r>
              <a:rPr lang="ja-JP" altLang="en-US"/>
              <a:t>まず，東大専用</a:t>
            </a:r>
            <a:r>
              <a:rPr lang="en-US" altLang="ja-JP" dirty="0"/>
              <a:t> URL </a:t>
            </a:r>
            <a:r>
              <a:rPr lang="ja-JP" altLang="en-US"/>
              <a:t>から</a:t>
            </a:r>
            <a:r>
              <a:rPr lang="en-US" altLang="ja-JP" dirty="0"/>
              <a:t> Zoom </a:t>
            </a:r>
            <a:r>
              <a:rPr lang="ja-JP" altLang="en-US"/>
              <a:t>にサインインしてください</a:t>
            </a:r>
            <a:endParaRPr kumimoji="1" lang="ja-JP" altLang="en-US"/>
          </a:p>
        </p:txBody>
      </p:sp>
      <p:sp>
        <p:nvSpPr>
          <p:cNvPr id="4" name="日付プレースホルダー 3">
            <a:extLst>
              <a:ext uri="{FF2B5EF4-FFF2-40B4-BE49-F238E27FC236}">
                <a16:creationId xmlns:a16="http://schemas.microsoft.com/office/drawing/2014/main" id="{4BFB51A6-0CB8-6491-B348-AC6A52D8241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45F401CD-F17F-2353-4521-1F66CEEBA192}"/>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3D15EEE0-4B15-F856-B20C-1C4BD510634D}"/>
              </a:ext>
            </a:extLst>
          </p:cNvPr>
          <p:cNvSpPr>
            <a:spLocks noGrp="1"/>
          </p:cNvSpPr>
          <p:nvPr>
            <p:ph type="sldNum" sz="quarter" idx="12"/>
          </p:nvPr>
        </p:nvSpPr>
        <p:spPr/>
        <p:txBody>
          <a:bodyPr/>
          <a:lstStyle/>
          <a:p>
            <a:fld id="{EDF77D8D-9987-453A-9A05-EB91CA595C68}" type="slidenum">
              <a:rPr lang="ja-JP" altLang="en-US" smtClean="0"/>
              <a:pPr/>
              <a:t>44</a:t>
            </a:fld>
            <a:endParaRPr lang="ja-JP" altLang="en-US"/>
          </a:p>
        </p:txBody>
      </p:sp>
      <p:pic>
        <p:nvPicPr>
          <p:cNvPr id="7" name="Zoom サインインx2">
            <a:hlinkClick r:id="" action="ppaction://media"/>
            <a:extLst>
              <a:ext uri="{FF2B5EF4-FFF2-40B4-BE49-F238E27FC236}">
                <a16:creationId xmlns:a16="http://schemas.microsoft.com/office/drawing/2014/main" id="{ED82B8F0-9FF6-33AD-0F0E-18D6245AB79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10762"/>
          <a:stretch/>
        </p:blipFill>
        <p:spPr>
          <a:xfrm>
            <a:off x="2160000" y="1844824"/>
            <a:ext cx="7853680" cy="4896000"/>
          </a:xfrm>
          <a:prstGeom prst="rect">
            <a:avLst/>
          </a:prstGeom>
          <a:ln>
            <a:solidFill>
              <a:srgbClr val="7030A0"/>
            </a:solidFill>
          </a:ln>
        </p:spPr>
      </p:pic>
      <p:sp>
        <p:nvSpPr>
          <p:cNvPr id="8" name="正方形/長方形 7">
            <a:extLst>
              <a:ext uri="{FF2B5EF4-FFF2-40B4-BE49-F238E27FC236}">
                <a16:creationId xmlns:a16="http://schemas.microsoft.com/office/drawing/2014/main" id="{278F6DD0-CC93-81BB-2E0A-BABEEB69719E}"/>
              </a:ext>
            </a:extLst>
          </p:cNvPr>
          <p:cNvSpPr/>
          <p:nvPr/>
        </p:nvSpPr>
        <p:spPr>
          <a:xfrm>
            <a:off x="2160592" y="2276872"/>
            <a:ext cx="1415128" cy="2319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角丸四角形吹き出し 8">
            <a:extLst>
              <a:ext uri="{FF2B5EF4-FFF2-40B4-BE49-F238E27FC236}">
                <a16:creationId xmlns:a16="http://schemas.microsoft.com/office/drawing/2014/main" id="{73453F16-46C2-FCA6-5B60-DE0D03999340}"/>
              </a:ext>
            </a:extLst>
          </p:cNvPr>
          <p:cNvSpPr/>
          <p:nvPr/>
        </p:nvSpPr>
        <p:spPr>
          <a:xfrm>
            <a:off x="0" y="3219818"/>
            <a:ext cx="2360120" cy="649316"/>
          </a:xfrm>
          <a:prstGeom prst="wedgeRoundRectCallout">
            <a:avLst>
              <a:gd name="adj1" fmla="val 66562"/>
              <a:gd name="adj2" fmla="val -156617"/>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ブックマーク</a:t>
            </a:r>
            <a:endParaRPr lang="en-US" altLang="ja-JP" sz="2000" dirty="0"/>
          </a:p>
        </p:txBody>
      </p:sp>
      <p:pic>
        <p:nvPicPr>
          <p:cNvPr id="10" name="図 9" descr="アイコン&#10;&#10;自動的に生成された説明">
            <a:extLst>
              <a:ext uri="{FF2B5EF4-FFF2-40B4-BE49-F238E27FC236}">
                <a16:creationId xmlns:a16="http://schemas.microsoft.com/office/drawing/2014/main" id="{0496291B-64A6-E161-7DAA-713A5C0DE1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10800" y="356400"/>
            <a:ext cx="1136001" cy="378667"/>
          </a:xfrm>
          <a:prstGeom prst="rect">
            <a:avLst/>
          </a:prstGeom>
          <a:ln>
            <a:solidFill>
              <a:srgbClr val="7030A0"/>
            </a:solidFill>
          </a:ln>
        </p:spPr>
      </p:pic>
    </p:spTree>
    <p:extLst>
      <p:ext uri="{BB962C8B-B14F-4D97-AF65-F5344CB8AC3E}">
        <p14:creationId xmlns:p14="http://schemas.microsoft.com/office/powerpoint/2010/main" val="46126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31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bldLst>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B80CB-AA92-6C8A-AFB4-F412DEB9BA9A}"/>
              </a:ext>
            </a:extLst>
          </p:cNvPr>
          <p:cNvSpPr>
            <a:spLocks noGrp="1"/>
          </p:cNvSpPr>
          <p:nvPr>
            <p:ph type="title"/>
          </p:nvPr>
        </p:nvSpPr>
        <p:spPr/>
        <p:txBody>
          <a:bodyPr/>
          <a:lstStyle/>
          <a:p>
            <a:r>
              <a:rPr lang="ja-JP" altLang="en-US"/>
              <a:t>オンライン会議の設定</a:t>
            </a:r>
            <a:endParaRPr kumimoji="1" lang="ja-JP" altLang="en-US"/>
          </a:p>
        </p:txBody>
      </p:sp>
      <p:sp>
        <p:nvSpPr>
          <p:cNvPr id="3" name="コンテンツ プレースホルダー 2">
            <a:extLst>
              <a:ext uri="{FF2B5EF4-FFF2-40B4-BE49-F238E27FC236}">
                <a16:creationId xmlns:a16="http://schemas.microsoft.com/office/drawing/2014/main" id="{39D321FF-AC46-FF1E-1282-FB24C0B1F2D7}"/>
              </a:ext>
            </a:extLst>
          </p:cNvPr>
          <p:cNvSpPr>
            <a:spLocks noGrp="1"/>
          </p:cNvSpPr>
          <p:nvPr>
            <p:ph idx="1"/>
          </p:nvPr>
        </p:nvSpPr>
        <p:spPr/>
        <p:txBody>
          <a:bodyPr/>
          <a:lstStyle/>
          <a:p>
            <a:r>
              <a:rPr lang="ja-JP" altLang="en-US"/>
              <a:t>「スケジュール」を押し，トピックや日時等を入力してください</a:t>
            </a:r>
          </a:p>
          <a:p>
            <a:endParaRPr kumimoji="1" lang="ja-JP" altLang="en-US"/>
          </a:p>
        </p:txBody>
      </p:sp>
      <p:sp>
        <p:nvSpPr>
          <p:cNvPr id="4" name="日付プレースホルダー 3">
            <a:extLst>
              <a:ext uri="{FF2B5EF4-FFF2-40B4-BE49-F238E27FC236}">
                <a16:creationId xmlns:a16="http://schemas.microsoft.com/office/drawing/2014/main" id="{4BFB51A6-0CB8-6491-B348-AC6A52D8241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45F401CD-F17F-2353-4521-1F66CEEBA192}"/>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3D15EEE0-4B15-F856-B20C-1C4BD510634D}"/>
              </a:ext>
            </a:extLst>
          </p:cNvPr>
          <p:cNvSpPr>
            <a:spLocks noGrp="1"/>
          </p:cNvSpPr>
          <p:nvPr>
            <p:ph type="sldNum" sz="quarter" idx="12"/>
          </p:nvPr>
        </p:nvSpPr>
        <p:spPr/>
        <p:txBody>
          <a:bodyPr/>
          <a:lstStyle/>
          <a:p>
            <a:fld id="{EDF77D8D-9987-453A-9A05-EB91CA595C68}" type="slidenum">
              <a:rPr lang="ja-JP" altLang="en-US" smtClean="0"/>
              <a:pPr/>
              <a:t>45</a:t>
            </a:fld>
            <a:endParaRPr lang="ja-JP" altLang="en-US"/>
          </a:p>
        </p:txBody>
      </p:sp>
      <p:pic>
        <p:nvPicPr>
          <p:cNvPr id="10" name="図 9" descr="アイコン&#10;&#10;自動的に生成された説明">
            <a:extLst>
              <a:ext uri="{FF2B5EF4-FFF2-40B4-BE49-F238E27FC236}">
                <a16:creationId xmlns:a16="http://schemas.microsoft.com/office/drawing/2014/main" id="{0496291B-64A6-E161-7DAA-713A5C0DE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0800" y="356400"/>
            <a:ext cx="1136001" cy="378667"/>
          </a:xfrm>
          <a:prstGeom prst="rect">
            <a:avLst/>
          </a:prstGeom>
          <a:ln>
            <a:solidFill>
              <a:srgbClr val="7030A0"/>
            </a:solidFill>
          </a:ln>
        </p:spPr>
      </p:pic>
      <p:pic>
        <p:nvPicPr>
          <p:cNvPr id="11" name="Zoom 会議室x2">
            <a:hlinkClick r:id="" action="ppaction://media"/>
            <a:extLst>
              <a:ext uri="{FF2B5EF4-FFF2-40B4-BE49-F238E27FC236}">
                <a16:creationId xmlns:a16="http://schemas.microsoft.com/office/drawing/2014/main" id="{BF718283-F0F0-FB98-23B2-29C356A5F10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6925" b="-258"/>
          <a:stretch/>
        </p:blipFill>
        <p:spPr>
          <a:xfrm>
            <a:off x="2169160" y="1829494"/>
            <a:ext cx="7853680" cy="4572000"/>
          </a:xfrm>
          <a:prstGeom prst="rect">
            <a:avLst/>
          </a:prstGeom>
          <a:ln>
            <a:solidFill>
              <a:srgbClr val="7030A0"/>
            </a:solidFill>
          </a:ln>
        </p:spPr>
      </p:pic>
      <p:sp>
        <p:nvSpPr>
          <p:cNvPr id="12" name="正方形/長方形 11">
            <a:extLst>
              <a:ext uri="{FF2B5EF4-FFF2-40B4-BE49-F238E27FC236}">
                <a16:creationId xmlns:a16="http://schemas.microsoft.com/office/drawing/2014/main" id="{452B7FD5-F0CE-ACCA-91F4-79F3ED5E56B0}"/>
              </a:ext>
            </a:extLst>
          </p:cNvPr>
          <p:cNvSpPr/>
          <p:nvPr/>
        </p:nvSpPr>
        <p:spPr>
          <a:xfrm>
            <a:off x="7392208" y="1916832"/>
            <a:ext cx="576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13" name="角丸四角形吹き出し 12">
            <a:extLst>
              <a:ext uri="{FF2B5EF4-FFF2-40B4-BE49-F238E27FC236}">
                <a16:creationId xmlns:a16="http://schemas.microsoft.com/office/drawing/2014/main" id="{C02EE89B-2542-E8F3-617D-187D1EBC4987}"/>
              </a:ext>
            </a:extLst>
          </p:cNvPr>
          <p:cNvSpPr/>
          <p:nvPr/>
        </p:nvSpPr>
        <p:spPr>
          <a:xfrm>
            <a:off x="9579600" y="2492896"/>
            <a:ext cx="2133600" cy="486044"/>
          </a:xfrm>
          <a:prstGeom prst="wedgeRoundRectCallout">
            <a:avLst>
              <a:gd name="adj1" fmla="val -126534"/>
              <a:gd name="adj2" fmla="val -12407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ここをクリック</a:t>
            </a:r>
            <a:endParaRPr lang="en-US" altLang="ja-JP" sz="2000" dirty="0"/>
          </a:p>
        </p:txBody>
      </p:sp>
    </p:spTree>
    <p:extLst>
      <p:ext uri="{BB962C8B-B14F-4D97-AF65-F5344CB8AC3E}">
        <p14:creationId xmlns:p14="http://schemas.microsoft.com/office/powerpoint/2010/main" val="143367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104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11"/>
                </p:tgtEl>
              </p:cMediaNode>
            </p:video>
            <p:seq concurrent="1" nextAc="seek">
              <p:cTn id="13" restart="whenNotActive" fill="hold" evtFilter="cancelBubble" nodeType="interactiveSeq">
                <p:stCondLst>
                  <p:cond evt="onClick" delay="0">
                    <p:tgtEl>
                      <p:spTgt spid="11"/>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animBg="1"/>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B80CB-AA92-6C8A-AFB4-F412DEB9BA9A}"/>
              </a:ext>
            </a:extLst>
          </p:cNvPr>
          <p:cNvSpPr>
            <a:spLocks noGrp="1"/>
          </p:cNvSpPr>
          <p:nvPr>
            <p:ph type="title"/>
          </p:nvPr>
        </p:nvSpPr>
        <p:spPr/>
        <p:txBody>
          <a:bodyPr/>
          <a:lstStyle/>
          <a:p>
            <a:r>
              <a:rPr lang="ja-JP" altLang="en-US"/>
              <a:t>オンライン会議の設定</a:t>
            </a:r>
            <a:endParaRPr kumimoji="1" lang="ja-JP" altLang="en-US"/>
          </a:p>
        </p:txBody>
      </p:sp>
      <p:sp>
        <p:nvSpPr>
          <p:cNvPr id="3" name="コンテンツ プレースホルダー 2">
            <a:extLst>
              <a:ext uri="{FF2B5EF4-FFF2-40B4-BE49-F238E27FC236}">
                <a16:creationId xmlns:a16="http://schemas.microsoft.com/office/drawing/2014/main" id="{39D321FF-AC46-FF1E-1282-FB24C0B1F2D7}"/>
              </a:ext>
            </a:extLst>
          </p:cNvPr>
          <p:cNvSpPr>
            <a:spLocks noGrp="1"/>
          </p:cNvSpPr>
          <p:nvPr>
            <p:ph idx="1"/>
          </p:nvPr>
        </p:nvSpPr>
        <p:spPr/>
        <p:txBody>
          <a:bodyPr/>
          <a:lstStyle/>
          <a:p>
            <a:r>
              <a:rPr lang="ja-JP" altLang="en-US"/>
              <a:t>複数回の一括設定には「定期ミーティング」をチェックしてください</a:t>
            </a:r>
          </a:p>
          <a:p>
            <a:endParaRPr kumimoji="1" lang="ja-JP" altLang="en-US"/>
          </a:p>
        </p:txBody>
      </p:sp>
      <p:sp>
        <p:nvSpPr>
          <p:cNvPr id="4" name="日付プレースホルダー 3">
            <a:extLst>
              <a:ext uri="{FF2B5EF4-FFF2-40B4-BE49-F238E27FC236}">
                <a16:creationId xmlns:a16="http://schemas.microsoft.com/office/drawing/2014/main" id="{4BFB51A6-0CB8-6491-B348-AC6A52D8241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45F401CD-F17F-2353-4521-1F66CEEBA192}"/>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3D15EEE0-4B15-F856-B20C-1C4BD510634D}"/>
              </a:ext>
            </a:extLst>
          </p:cNvPr>
          <p:cNvSpPr>
            <a:spLocks noGrp="1"/>
          </p:cNvSpPr>
          <p:nvPr>
            <p:ph type="sldNum" sz="quarter" idx="12"/>
          </p:nvPr>
        </p:nvSpPr>
        <p:spPr/>
        <p:txBody>
          <a:bodyPr/>
          <a:lstStyle/>
          <a:p>
            <a:fld id="{EDF77D8D-9987-453A-9A05-EB91CA595C68}" type="slidenum">
              <a:rPr lang="ja-JP" altLang="en-US" smtClean="0"/>
              <a:pPr/>
              <a:t>46</a:t>
            </a:fld>
            <a:endParaRPr lang="ja-JP" altLang="en-US"/>
          </a:p>
        </p:txBody>
      </p:sp>
      <p:pic>
        <p:nvPicPr>
          <p:cNvPr id="10" name="図 9" descr="アイコン&#10;&#10;自動的に生成された説明">
            <a:extLst>
              <a:ext uri="{FF2B5EF4-FFF2-40B4-BE49-F238E27FC236}">
                <a16:creationId xmlns:a16="http://schemas.microsoft.com/office/drawing/2014/main" id="{0496291B-64A6-E161-7DAA-713A5C0DE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0800" y="356400"/>
            <a:ext cx="1136001" cy="378667"/>
          </a:xfrm>
          <a:prstGeom prst="rect">
            <a:avLst/>
          </a:prstGeom>
          <a:ln>
            <a:solidFill>
              <a:srgbClr val="7030A0"/>
            </a:solidFill>
          </a:ln>
        </p:spPr>
      </p:pic>
      <p:pic>
        <p:nvPicPr>
          <p:cNvPr id="7" name="Zoom 定期x2">
            <a:hlinkClick r:id="" action="ppaction://media"/>
            <a:extLst>
              <a:ext uri="{FF2B5EF4-FFF2-40B4-BE49-F238E27FC236}">
                <a16:creationId xmlns:a16="http://schemas.microsoft.com/office/drawing/2014/main" id="{B1F967F8-C0E2-657E-25C0-BC8BC7A201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7278" b="700"/>
          <a:stretch/>
        </p:blipFill>
        <p:spPr>
          <a:xfrm>
            <a:off x="2351584" y="1916832"/>
            <a:ext cx="7843520" cy="4500000"/>
          </a:xfrm>
          <a:prstGeom prst="rect">
            <a:avLst/>
          </a:prstGeom>
          <a:ln>
            <a:solidFill>
              <a:srgbClr val="7030A0"/>
            </a:solidFill>
          </a:ln>
        </p:spPr>
      </p:pic>
      <p:sp>
        <p:nvSpPr>
          <p:cNvPr id="12" name="正方形/長方形 11">
            <a:extLst>
              <a:ext uri="{FF2B5EF4-FFF2-40B4-BE49-F238E27FC236}">
                <a16:creationId xmlns:a16="http://schemas.microsoft.com/office/drawing/2014/main" id="{452B7FD5-F0CE-ACCA-91F4-79F3ED5E56B0}"/>
              </a:ext>
            </a:extLst>
          </p:cNvPr>
          <p:cNvSpPr/>
          <p:nvPr/>
        </p:nvSpPr>
        <p:spPr>
          <a:xfrm>
            <a:off x="5231392" y="3906000"/>
            <a:ext cx="828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13" name="角丸四角形吹き出し 12">
            <a:extLst>
              <a:ext uri="{FF2B5EF4-FFF2-40B4-BE49-F238E27FC236}">
                <a16:creationId xmlns:a16="http://schemas.microsoft.com/office/drawing/2014/main" id="{C02EE89B-2542-E8F3-617D-187D1EBC4987}"/>
              </a:ext>
            </a:extLst>
          </p:cNvPr>
          <p:cNvSpPr/>
          <p:nvPr/>
        </p:nvSpPr>
        <p:spPr>
          <a:xfrm>
            <a:off x="2027000" y="3362515"/>
            <a:ext cx="2133600" cy="486044"/>
          </a:xfrm>
          <a:prstGeom prst="wedgeRoundRectCallout">
            <a:avLst>
              <a:gd name="adj1" fmla="val 101101"/>
              <a:gd name="adj2" fmla="val 80476"/>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ここをチェック</a:t>
            </a:r>
            <a:endParaRPr lang="en-US" altLang="ja-JP" sz="2000" dirty="0"/>
          </a:p>
        </p:txBody>
      </p:sp>
    </p:spTree>
    <p:extLst>
      <p:ext uri="{BB962C8B-B14F-4D97-AF65-F5344CB8AC3E}">
        <p14:creationId xmlns:p14="http://schemas.microsoft.com/office/powerpoint/2010/main" val="268490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74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bldLst>
      <p:bldP spid="12"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B80CB-AA92-6C8A-AFB4-F412DEB9BA9A}"/>
              </a:ext>
            </a:extLst>
          </p:cNvPr>
          <p:cNvSpPr>
            <a:spLocks noGrp="1"/>
          </p:cNvSpPr>
          <p:nvPr>
            <p:ph type="title"/>
          </p:nvPr>
        </p:nvSpPr>
        <p:spPr/>
        <p:txBody>
          <a:bodyPr/>
          <a:lstStyle/>
          <a:p>
            <a:r>
              <a:rPr lang="ja-JP" altLang="en-US"/>
              <a:t>オンライン会議の設定</a:t>
            </a:r>
            <a:endParaRPr kumimoji="1" lang="ja-JP" altLang="en-US"/>
          </a:p>
        </p:txBody>
      </p:sp>
      <p:sp>
        <p:nvSpPr>
          <p:cNvPr id="3" name="コンテンツ プレースホルダー 2">
            <a:extLst>
              <a:ext uri="{FF2B5EF4-FFF2-40B4-BE49-F238E27FC236}">
                <a16:creationId xmlns:a16="http://schemas.microsoft.com/office/drawing/2014/main" id="{39D321FF-AC46-FF1E-1282-FB24C0B1F2D7}"/>
              </a:ext>
            </a:extLst>
          </p:cNvPr>
          <p:cNvSpPr>
            <a:spLocks noGrp="1"/>
          </p:cNvSpPr>
          <p:nvPr>
            <p:ph idx="1"/>
          </p:nvPr>
        </p:nvSpPr>
        <p:spPr/>
        <p:txBody>
          <a:bodyPr/>
          <a:lstStyle/>
          <a:p>
            <a:r>
              <a:rPr lang="ja-JP" altLang="en-US"/>
              <a:t>「保存」を押し，「招待状をコピー」を押すと</a:t>
            </a:r>
            <a:r>
              <a:rPr lang="en-US" altLang="ja-JP" dirty="0"/>
              <a:t> URL </a:t>
            </a:r>
            <a:r>
              <a:rPr lang="ja-JP" altLang="en-US"/>
              <a:t>等が現れます</a:t>
            </a:r>
          </a:p>
          <a:p>
            <a:endParaRPr kumimoji="1" lang="ja-JP" altLang="en-US"/>
          </a:p>
        </p:txBody>
      </p:sp>
      <p:sp>
        <p:nvSpPr>
          <p:cNvPr id="4" name="日付プレースホルダー 3">
            <a:extLst>
              <a:ext uri="{FF2B5EF4-FFF2-40B4-BE49-F238E27FC236}">
                <a16:creationId xmlns:a16="http://schemas.microsoft.com/office/drawing/2014/main" id="{4BFB51A6-0CB8-6491-B348-AC6A52D82413}"/>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45F401CD-F17F-2353-4521-1F66CEEBA192}"/>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3D15EEE0-4B15-F856-B20C-1C4BD510634D}"/>
              </a:ext>
            </a:extLst>
          </p:cNvPr>
          <p:cNvSpPr>
            <a:spLocks noGrp="1"/>
          </p:cNvSpPr>
          <p:nvPr>
            <p:ph type="sldNum" sz="quarter" idx="12"/>
          </p:nvPr>
        </p:nvSpPr>
        <p:spPr/>
        <p:txBody>
          <a:bodyPr/>
          <a:lstStyle/>
          <a:p>
            <a:fld id="{EDF77D8D-9987-453A-9A05-EB91CA595C68}" type="slidenum">
              <a:rPr lang="ja-JP" altLang="en-US" smtClean="0"/>
              <a:pPr/>
              <a:t>47</a:t>
            </a:fld>
            <a:endParaRPr lang="ja-JP" altLang="en-US"/>
          </a:p>
        </p:txBody>
      </p:sp>
      <p:pic>
        <p:nvPicPr>
          <p:cNvPr id="10" name="図 9" descr="アイコン&#10;&#10;自動的に生成された説明">
            <a:extLst>
              <a:ext uri="{FF2B5EF4-FFF2-40B4-BE49-F238E27FC236}">
                <a16:creationId xmlns:a16="http://schemas.microsoft.com/office/drawing/2014/main" id="{0496291B-64A6-E161-7DAA-713A5C0DE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0800" y="356400"/>
            <a:ext cx="1136001" cy="378667"/>
          </a:xfrm>
          <a:prstGeom prst="rect">
            <a:avLst/>
          </a:prstGeom>
          <a:ln>
            <a:solidFill>
              <a:srgbClr val="7030A0"/>
            </a:solidFill>
          </a:ln>
        </p:spPr>
      </p:pic>
      <p:pic>
        <p:nvPicPr>
          <p:cNvPr id="8" name="Zoom 保存x2">
            <a:hlinkClick r:id="" action="ppaction://media"/>
            <a:extLst>
              <a:ext uri="{FF2B5EF4-FFF2-40B4-BE49-F238E27FC236}">
                <a16:creationId xmlns:a16="http://schemas.microsoft.com/office/drawing/2014/main" id="{F368FC14-1619-2400-CE18-FA6D987F1B7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7551" b="1083"/>
          <a:stretch/>
        </p:blipFill>
        <p:spPr>
          <a:xfrm>
            <a:off x="2169160" y="1892350"/>
            <a:ext cx="7853680" cy="4464000"/>
          </a:xfrm>
          <a:prstGeom prst="rect">
            <a:avLst/>
          </a:prstGeom>
          <a:ln>
            <a:solidFill>
              <a:srgbClr val="7030A0"/>
            </a:solidFill>
          </a:ln>
        </p:spPr>
      </p:pic>
      <p:sp>
        <p:nvSpPr>
          <p:cNvPr id="12" name="正方形/長方形 11">
            <a:extLst>
              <a:ext uri="{FF2B5EF4-FFF2-40B4-BE49-F238E27FC236}">
                <a16:creationId xmlns:a16="http://schemas.microsoft.com/office/drawing/2014/main" id="{452B7FD5-F0CE-ACCA-91F4-79F3ED5E56B0}"/>
              </a:ext>
            </a:extLst>
          </p:cNvPr>
          <p:cNvSpPr/>
          <p:nvPr/>
        </p:nvSpPr>
        <p:spPr>
          <a:xfrm flipV="1">
            <a:off x="4104000" y="6048000"/>
            <a:ext cx="468000"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u="sng"/>
          </a:p>
        </p:txBody>
      </p:sp>
      <p:sp>
        <p:nvSpPr>
          <p:cNvPr id="13" name="角丸四角形吹き出し 12">
            <a:extLst>
              <a:ext uri="{FF2B5EF4-FFF2-40B4-BE49-F238E27FC236}">
                <a16:creationId xmlns:a16="http://schemas.microsoft.com/office/drawing/2014/main" id="{C02EE89B-2542-E8F3-617D-187D1EBC4987}"/>
              </a:ext>
            </a:extLst>
          </p:cNvPr>
          <p:cNvSpPr/>
          <p:nvPr/>
        </p:nvSpPr>
        <p:spPr>
          <a:xfrm>
            <a:off x="1271464" y="5021679"/>
            <a:ext cx="2133600" cy="486044"/>
          </a:xfrm>
          <a:prstGeom prst="wedgeRoundRectCallout">
            <a:avLst>
              <a:gd name="adj1" fmla="val 89791"/>
              <a:gd name="adj2" fmla="val 153638"/>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a:t>
            </a:r>
            <a:endParaRPr lang="en-US" altLang="ja-JP" sz="2000" dirty="0"/>
          </a:p>
        </p:txBody>
      </p:sp>
    </p:spTree>
    <p:extLst>
      <p:ext uri="{BB962C8B-B14F-4D97-AF65-F5344CB8AC3E}">
        <p14:creationId xmlns:p14="http://schemas.microsoft.com/office/powerpoint/2010/main" val="356518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928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12"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C63733-1D18-12ED-F47E-3571D6C41D6C}"/>
              </a:ext>
            </a:extLst>
          </p:cNvPr>
          <p:cNvSpPr>
            <a:spLocks noGrp="1"/>
          </p:cNvSpPr>
          <p:nvPr>
            <p:ph type="title"/>
          </p:nvPr>
        </p:nvSpPr>
        <p:spPr/>
        <p:txBody>
          <a:bodyPr/>
          <a:lstStyle/>
          <a:p>
            <a:r>
              <a:rPr lang="en-US" altLang="ja-JP" dirty="0"/>
              <a:t>Zoom </a:t>
            </a:r>
            <a:r>
              <a:rPr lang="ja-JP" altLang="en-US"/>
              <a:t>アプリのサインイン</a:t>
            </a:r>
            <a:endParaRPr kumimoji="1" lang="ja-JP" altLang="en-US"/>
          </a:p>
        </p:txBody>
      </p:sp>
      <p:sp>
        <p:nvSpPr>
          <p:cNvPr id="3" name="コンテンツ プレースホルダー 2">
            <a:extLst>
              <a:ext uri="{FF2B5EF4-FFF2-40B4-BE49-F238E27FC236}">
                <a16:creationId xmlns:a16="http://schemas.microsoft.com/office/drawing/2014/main" id="{5532F9AD-A2FD-B5D5-1D41-A2740E7A47ED}"/>
              </a:ext>
            </a:extLst>
          </p:cNvPr>
          <p:cNvSpPr>
            <a:spLocks noGrp="1"/>
          </p:cNvSpPr>
          <p:nvPr>
            <p:ph idx="1"/>
          </p:nvPr>
        </p:nvSpPr>
        <p:spPr/>
        <p:txBody>
          <a:bodyPr/>
          <a:lstStyle/>
          <a:p>
            <a:r>
              <a:rPr kumimoji="1" lang="ja-JP" altLang="en-US"/>
              <a:t>メールアドレスは入力せず，</a:t>
            </a:r>
            <a:r>
              <a:rPr lang="en-US" altLang="ja-JP" dirty="0"/>
              <a:t>SSO </a:t>
            </a:r>
            <a:r>
              <a:rPr lang="ja-JP" altLang="en-US"/>
              <a:t>ボタンを押してください</a:t>
            </a:r>
            <a:endParaRPr lang="en-US" altLang="ja-JP" dirty="0"/>
          </a:p>
          <a:p>
            <a:pPr lvl="1"/>
            <a:r>
              <a:rPr kumimoji="1" lang="ja-JP" altLang="en-US"/>
              <a:t>ブラウザが</a:t>
            </a:r>
            <a:r>
              <a:rPr kumimoji="1" lang="en-US" altLang="ja-JP" dirty="0"/>
              <a:t> </a:t>
            </a:r>
            <a:r>
              <a:rPr kumimoji="1" lang="en-US" altLang="ja-JP" dirty="0" err="1"/>
              <a:t>UTokyo</a:t>
            </a:r>
            <a:r>
              <a:rPr kumimoji="1" lang="en-US" altLang="ja-JP" dirty="0"/>
              <a:t> Account </a:t>
            </a:r>
            <a:r>
              <a:rPr kumimoji="1" lang="ja-JP" altLang="en-US"/>
              <a:t>にサインイン済みなら，東大の</a:t>
            </a:r>
            <a:r>
              <a:rPr kumimoji="1" lang="en-US" altLang="ja-JP" dirty="0"/>
              <a:t> Zoom </a:t>
            </a:r>
            <a:r>
              <a:rPr kumimoji="1" lang="ja-JP" altLang="en-US"/>
              <a:t>アカウントにサインインできます</a:t>
            </a:r>
          </a:p>
        </p:txBody>
      </p:sp>
      <p:sp>
        <p:nvSpPr>
          <p:cNvPr id="4" name="日付プレースホルダー 3">
            <a:extLst>
              <a:ext uri="{FF2B5EF4-FFF2-40B4-BE49-F238E27FC236}">
                <a16:creationId xmlns:a16="http://schemas.microsoft.com/office/drawing/2014/main" id="{271521EC-D63B-97E6-D6CB-D7628A667237}"/>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A8D12A13-0DFD-B97D-1F1D-2535DCA1EB67}"/>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7EAD491A-1BFD-449C-9688-75AD49C8E789}"/>
              </a:ext>
            </a:extLst>
          </p:cNvPr>
          <p:cNvSpPr>
            <a:spLocks noGrp="1"/>
          </p:cNvSpPr>
          <p:nvPr>
            <p:ph type="sldNum" sz="quarter" idx="12"/>
          </p:nvPr>
        </p:nvSpPr>
        <p:spPr/>
        <p:txBody>
          <a:bodyPr/>
          <a:lstStyle/>
          <a:p>
            <a:fld id="{EDF77D8D-9987-453A-9A05-EB91CA595C68}" type="slidenum">
              <a:rPr lang="ja-JP" altLang="en-US" smtClean="0"/>
              <a:pPr/>
              <a:t>48</a:t>
            </a:fld>
            <a:endParaRPr lang="ja-JP" altLang="en-US"/>
          </a:p>
        </p:txBody>
      </p:sp>
      <p:pic>
        <p:nvPicPr>
          <p:cNvPr id="8" name="図 7" descr="コンピューターのスクリーンショット&#10;&#10;自動的に生成された説明">
            <a:extLst>
              <a:ext uri="{FF2B5EF4-FFF2-40B4-BE49-F238E27FC236}">
                <a16:creationId xmlns:a16="http://schemas.microsoft.com/office/drawing/2014/main" id="{F5E60C8F-0013-E862-23D5-E078C30D4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00" y="2374900"/>
            <a:ext cx="5880100" cy="4483100"/>
          </a:xfrm>
          <a:prstGeom prst="rect">
            <a:avLst/>
          </a:prstGeom>
        </p:spPr>
      </p:pic>
      <p:pic>
        <p:nvPicPr>
          <p:cNvPr id="10" name="図 9" descr="携帯電話の画面のスクリーンショット&#10;&#10;自動的に生成された説明">
            <a:extLst>
              <a:ext uri="{FF2B5EF4-FFF2-40B4-BE49-F238E27FC236}">
                <a16:creationId xmlns:a16="http://schemas.microsoft.com/office/drawing/2014/main" id="{3D9DA769-12ED-3E9A-F312-3C7653D2C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4700" y="2359695"/>
            <a:ext cx="5880100" cy="4483100"/>
          </a:xfrm>
          <a:prstGeom prst="rect">
            <a:avLst/>
          </a:prstGeom>
        </p:spPr>
      </p:pic>
      <p:sp>
        <p:nvSpPr>
          <p:cNvPr id="11" name="正方形/長方形 10">
            <a:extLst>
              <a:ext uri="{FF2B5EF4-FFF2-40B4-BE49-F238E27FC236}">
                <a16:creationId xmlns:a16="http://schemas.microsoft.com/office/drawing/2014/main" id="{E9E87CFD-0278-ED1D-F1B9-7743C32334CB}"/>
              </a:ext>
            </a:extLst>
          </p:cNvPr>
          <p:cNvSpPr/>
          <p:nvPr/>
        </p:nvSpPr>
        <p:spPr>
          <a:xfrm>
            <a:off x="1703512" y="5206240"/>
            <a:ext cx="2304256" cy="2698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a:extLst>
              <a:ext uri="{FF2B5EF4-FFF2-40B4-BE49-F238E27FC236}">
                <a16:creationId xmlns:a16="http://schemas.microsoft.com/office/drawing/2014/main" id="{C628E3DC-F1C7-90EC-D194-7957CC514D74}"/>
              </a:ext>
            </a:extLst>
          </p:cNvPr>
          <p:cNvSpPr/>
          <p:nvPr/>
        </p:nvSpPr>
        <p:spPr>
          <a:xfrm>
            <a:off x="8184232" y="5442125"/>
            <a:ext cx="469204" cy="5071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角丸四角形吹き出し 12">
            <a:extLst>
              <a:ext uri="{FF2B5EF4-FFF2-40B4-BE49-F238E27FC236}">
                <a16:creationId xmlns:a16="http://schemas.microsoft.com/office/drawing/2014/main" id="{A11D95E6-95FB-EF5D-D83D-1961FE3A3F72}"/>
              </a:ext>
            </a:extLst>
          </p:cNvPr>
          <p:cNvSpPr/>
          <p:nvPr/>
        </p:nvSpPr>
        <p:spPr>
          <a:xfrm>
            <a:off x="4888673" y="2780935"/>
            <a:ext cx="2133600" cy="486044"/>
          </a:xfrm>
          <a:prstGeom prst="wedgeRoundRectCallout">
            <a:avLst>
              <a:gd name="adj1" fmla="val -91031"/>
              <a:gd name="adj2" fmla="val 447431"/>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1. </a:t>
            </a:r>
            <a:r>
              <a:rPr lang="ja-JP" altLang="en-US" sz="2000"/>
              <a:t>ここを押す</a:t>
            </a:r>
            <a:endParaRPr lang="en-US" altLang="ja-JP" sz="2000" dirty="0"/>
          </a:p>
        </p:txBody>
      </p:sp>
      <p:sp>
        <p:nvSpPr>
          <p:cNvPr id="14" name="右矢印 13">
            <a:extLst>
              <a:ext uri="{FF2B5EF4-FFF2-40B4-BE49-F238E27FC236}">
                <a16:creationId xmlns:a16="http://schemas.microsoft.com/office/drawing/2014/main" id="{57EB79C0-83D1-155F-1BEB-30E1BCEBCD1C}"/>
              </a:ext>
            </a:extLst>
          </p:cNvPr>
          <p:cNvSpPr/>
          <p:nvPr/>
        </p:nvSpPr>
        <p:spPr>
          <a:xfrm>
            <a:off x="5501902" y="3477588"/>
            <a:ext cx="1188196" cy="8478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2. </a:t>
            </a:r>
            <a:r>
              <a:rPr kumimoji="1" lang="ja-JP" altLang="en-US" sz="2000"/>
              <a:t>遷移</a:t>
            </a:r>
          </a:p>
        </p:txBody>
      </p:sp>
      <p:sp>
        <p:nvSpPr>
          <p:cNvPr id="15" name="角丸四角形吹き出し 14">
            <a:extLst>
              <a:ext uri="{FF2B5EF4-FFF2-40B4-BE49-F238E27FC236}">
                <a16:creationId xmlns:a16="http://schemas.microsoft.com/office/drawing/2014/main" id="{5E35782A-3CBC-158B-34AD-548D06521F18}"/>
              </a:ext>
            </a:extLst>
          </p:cNvPr>
          <p:cNvSpPr/>
          <p:nvPr/>
        </p:nvSpPr>
        <p:spPr>
          <a:xfrm>
            <a:off x="5519364" y="4601245"/>
            <a:ext cx="2133600" cy="486044"/>
          </a:xfrm>
          <a:prstGeom prst="wedgeRoundRectCallout">
            <a:avLst>
              <a:gd name="adj1" fmla="val 74527"/>
              <a:gd name="adj2" fmla="val 192294"/>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3. </a:t>
            </a:r>
            <a:r>
              <a:rPr lang="ja-JP" altLang="en-US" sz="2000"/>
              <a:t>ここを押す</a:t>
            </a:r>
            <a:endParaRPr lang="en-US" altLang="ja-JP" sz="2000" dirty="0"/>
          </a:p>
        </p:txBody>
      </p:sp>
    </p:spTree>
    <p:extLst>
      <p:ext uri="{BB962C8B-B14F-4D97-AF65-F5344CB8AC3E}">
        <p14:creationId xmlns:p14="http://schemas.microsoft.com/office/powerpoint/2010/main" val="89974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CE5B78-CA9A-03BF-CFD4-194E36E583AA}"/>
              </a:ext>
            </a:extLst>
          </p:cNvPr>
          <p:cNvSpPr>
            <a:spLocks noGrp="1"/>
          </p:cNvSpPr>
          <p:nvPr>
            <p:ph type="title"/>
          </p:nvPr>
        </p:nvSpPr>
        <p:spPr/>
        <p:txBody>
          <a:bodyPr/>
          <a:lstStyle/>
          <a:p>
            <a:r>
              <a:rPr kumimoji="1" lang="ja-JP" altLang="en-US"/>
              <a:t>別の</a:t>
            </a:r>
            <a:r>
              <a:rPr kumimoji="1" lang="en-US" altLang="ja-JP" dirty="0"/>
              <a:t> Zoom </a:t>
            </a:r>
            <a:r>
              <a:rPr kumimoji="1" lang="ja-JP" altLang="en-US"/>
              <a:t>アカウントを使っている場合</a:t>
            </a:r>
          </a:p>
        </p:txBody>
      </p:sp>
      <p:sp>
        <p:nvSpPr>
          <p:cNvPr id="3" name="コンテンツ プレースホルダー 2">
            <a:extLst>
              <a:ext uri="{FF2B5EF4-FFF2-40B4-BE49-F238E27FC236}">
                <a16:creationId xmlns:a16="http://schemas.microsoft.com/office/drawing/2014/main" id="{F78B7F15-D8D8-617F-6D05-64906556F5A0}"/>
              </a:ext>
            </a:extLst>
          </p:cNvPr>
          <p:cNvSpPr>
            <a:spLocks noGrp="1"/>
          </p:cNvSpPr>
          <p:nvPr>
            <p:ph idx="1"/>
          </p:nvPr>
        </p:nvSpPr>
        <p:spPr/>
        <p:txBody>
          <a:bodyPr/>
          <a:lstStyle/>
          <a:p>
            <a:r>
              <a:rPr kumimoji="1" lang="en-US" altLang="ja-JP" dirty="0"/>
              <a:t>Zoom </a:t>
            </a:r>
            <a:r>
              <a:rPr kumimoji="1" lang="ja-JP" altLang="en-US"/>
              <a:t>アプリでは，複数のアカウントにサインインできます</a:t>
            </a:r>
          </a:p>
        </p:txBody>
      </p:sp>
      <p:sp>
        <p:nvSpPr>
          <p:cNvPr id="4" name="日付プレースホルダー 3">
            <a:extLst>
              <a:ext uri="{FF2B5EF4-FFF2-40B4-BE49-F238E27FC236}">
                <a16:creationId xmlns:a16="http://schemas.microsoft.com/office/drawing/2014/main" id="{B87C4570-CABD-9541-C4B9-26B6102198D6}"/>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574F241A-92A7-F203-FFBC-FC80B1395065}"/>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1C1EEF4F-4245-6DBA-2B6C-DCC97011DE4E}"/>
              </a:ext>
            </a:extLst>
          </p:cNvPr>
          <p:cNvSpPr>
            <a:spLocks noGrp="1"/>
          </p:cNvSpPr>
          <p:nvPr>
            <p:ph type="sldNum" sz="quarter" idx="12"/>
          </p:nvPr>
        </p:nvSpPr>
        <p:spPr/>
        <p:txBody>
          <a:bodyPr/>
          <a:lstStyle/>
          <a:p>
            <a:fld id="{EDF77D8D-9987-453A-9A05-EB91CA595C68}" type="slidenum">
              <a:rPr lang="ja-JP" altLang="en-US" smtClean="0"/>
              <a:pPr/>
              <a:t>49</a:t>
            </a:fld>
            <a:endParaRPr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312069C8-E1C9-3DDC-4E80-EAC26A6EE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1553239"/>
            <a:ext cx="8282940" cy="5882640"/>
          </a:xfrm>
          <a:prstGeom prst="rect">
            <a:avLst/>
          </a:prstGeom>
        </p:spPr>
      </p:pic>
      <p:pic>
        <p:nvPicPr>
          <p:cNvPr id="10" name="図 9" descr="グラフィカル ユーザー インターフェイス, アプリケーション&#10;&#10;自動的に生成された説明">
            <a:extLst>
              <a:ext uri="{FF2B5EF4-FFF2-40B4-BE49-F238E27FC236}">
                <a16:creationId xmlns:a16="http://schemas.microsoft.com/office/drawing/2014/main" id="{6F131049-AFED-7289-E562-A1E2C9833E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3933" y="2024222"/>
            <a:ext cx="2179320" cy="3451860"/>
          </a:xfrm>
          <a:prstGeom prst="rect">
            <a:avLst/>
          </a:prstGeom>
        </p:spPr>
      </p:pic>
      <p:sp>
        <p:nvSpPr>
          <p:cNvPr id="11" name="正方形/長方形 10">
            <a:extLst>
              <a:ext uri="{FF2B5EF4-FFF2-40B4-BE49-F238E27FC236}">
                <a16:creationId xmlns:a16="http://schemas.microsoft.com/office/drawing/2014/main" id="{51E55E51-C70C-7855-F444-8F72C5512EB6}"/>
              </a:ext>
            </a:extLst>
          </p:cNvPr>
          <p:cNvSpPr/>
          <p:nvPr/>
        </p:nvSpPr>
        <p:spPr>
          <a:xfrm>
            <a:off x="8747704" y="1889301"/>
            <a:ext cx="411404" cy="331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角丸四角形吹き出し 11">
            <a:extLst>
              <a:ext uri="{FF2B5EF4-FFF2-40B4-BE49-F238E27FC236}">
                <a16:creationId xmlns:a16="http://schemas.microsoft.com/office/drawing/2014/main" id="{505A561F-029F-AB11-0EAF-47FE6A398CB3}"/>
              </a:ext>
            </a:extLst>
          </p:cNvPr>
          <p:cNvSpPr/>
          <p:nvPr/>
        </p:nvSpPr>
        <p:spPr>
          <a:xfrm>
            <a:off x="9567602" y="2914423"/>
            <a:ext cx="2133600" cy="486044"/>
          </a:xfrm>
          <a:prstGeom prst="wedgeRoundRectCallout">
            <a:avLst>
              <a:gd name="adj1" fmla="val -71776"/>
              <a:gd name="adj2" fmla="val -19057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1. </a:t>
            </a:r>
            <a:r>
              <a:rPr lang="ja-JP" altLang="en-US" sz="2000"/>
              <a:t>ここを押す</a:t>
            </a:r>
            <a:endParaRPr lang="en-US" altLang="ja-JP" sz="2000" dirty="0"/>
          </a:p>
        </p:txBody>
      </p:sp>
      <p:sp>
        <p:nvSpPr>
          <p:cNvPr id="13" name="正方形/長方形 12">
            <a:extLst>
              <a:ext uri="{FF2B5EF4-FFF2-40B4-BE49-F238E27FC236}">
                <a16:creationId xmlns:a16="http://schemas.microsoft.com/office/drawing/2014/main" id="{ACA3B1EE-1700-08B8-8513-690C5DB49D0D}"/>
              </a:ext>
            </a:extLst>
          </p:cNvPr>
          <p:cNvSpPr/>
          <p:nvPr/>
        </p:nvSpPr>
        <p:spPr>
          <a:xfrm>
            <a:off x="6897948" y="4752000"/>
            <a:ext cx="1849755"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角丸四角形吹き出し 13">
            <a:extLst>
              <a:ext uri="{FF2B5EF4-FFF2-40B4-BE49-F238E27FC236}">
                <a16:creationId xmlns:a16="http://schemas.microsoft.com/office/drawing/2014/main" id="{81D5A212-D3BC-44A8-6716-8BA019314E69}"/>
              </a:ext>
            </a:extLst>
          </p:cNvPr>
          <p:cNvSpPr/>
          <p:nvPr/>
        </p:nvSpPr>
        <p:spPr>
          <a:xfrm>
            <a:off x="9591078" y="3559627"/>
            <a:ext cx="2133600" cy="486044"/>
          </a:xfrm>
          <a:prstGeom prst="wedgeRoundRectCallout">
            <a:avLst>
              <a:gd name="adj1" fmla="val -89167"/>
              <a:gd name="adj2" fmla="val 196589"/>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2. </a:t>
            </a:r>
            <a:r>
              <a:rPr lang="ja-JP" altLang="en-US" sz="2000"/>
              <a:t>ここを押す</a:t>
            </a:r>
            <a:endParaRPr lang="en-US" altLang="ja-JP" sz="2000" dirty="0"/>
          </a:p>
        </p:txBody>
      </p:sp>
    </p:spTree>
    <p:extLst>
      <p:ext uri="{BB962C8B-B14F-4D97-AF65-F5344CB8AC3E}">
        <p14:creationId xmlns:p14="http://schemas.microsoft.com/office/powerpoint/2010/main" val="3066138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17AF3-3313-98BD-4BAF-1F965D606956}"/>
              </a:ext>
            </a:extLst>
          </p:cNvPr>
          <p:cNvSpPr>
            <a:spLocks noGrp="1"/>
          </p:cNvSpPr>
          <p:nvPr>
            <p:ph type="title"/>
          </p:nvPr>
        </p:nvSpPr>
        <p:spPr/>
        <p:txBody>
          <a:bodyPr/>
          <a:lstStyle/>
          <a:p>
            <a:r>
              <a:rPr kumimoji="1" lang="ja-JP" altLang="en-US"/>
              <a:t>各システムの</a:t>
            </a:r>
            <a:r>
              <a:rPr kumimoji="1" lang="en-US" altLang="ja-JP" dirty="0"/>
              <a:t> URL</a:t>
            </a:r>
            <a:endParaRPr kumimoji="1" lang="ja-JP" altLang="en-US"/>
          </a:p>
        </p:txBody>
      </p:sp>
      <p:sp>
        <p:nvSpPr>
          <p:cNvPr id="3" name="コンテンツ プレースホルダー 2">
            <a:extLst>
              <a:ext uri="{FF2B5EF4-FFF2-40B4-BE49-F238E27FC236}">
                <a16:creationId xmlns:a16="http://schemas.microsoft.com/office/drawing/2014/main" id="{575C71D2-28B9-827C-EE25-4B79C029524F}"/>
              </a:ext>
            </a:extLst>
          </p:cNvPr>
          <p:cNvSpPr>
            <a:spLocks noGrp="1"/>
          </p:cNvSpPr>
          <p:nvPr>
            <p:ph idx="1"/>
          </p:nvPr>
        </p:nvSpPr>
        <p:spPr/>
        <p:txBody>
          <a:bodyPr/>
          <a:lstStyle/>
          <a:p>
            <a:r>
              <a:rPr lang="ja-JP" altLang="en-US"/>
              <a:t>学務システム</a:t>
            </a:r>
            <a:r>
              <a:rPr lang="en-US" altLang="ja-JP" dirty="0"/>
              <a:t> </a:t>
            </a:r>
            <a:r>
              <a:rPr kumimoji="1" lang="en-US" altLang="ja-JP" dirty="0"/>
              <a:t>UTAS</a:t>
            </a:r>
          </a:p>
          <a:p>
            <a:pPr lvl="1"/>
            <a:r>
              <a:rPr kumimoji="1" lang="en" altLang="ja-JP" dirty="0">
                <a:hlinkClick r:id="rId2"/>
              </a:rPr>
              <a:t>https://utas.adm.u-tokyo.ac.jp/campusweb/</a:t>
            </a:r>
            <a:endParaRPr kumimoji="1" lang="en-US" altLang="ja-JP" dirty="0"/>
          </a:p>
          <a:p>
            <a:r>
              <a:rPr lang="ja-JP" altLang="en-US"/>
              <a:t>学習管理システム</a:t>
            </a:r>
            <a:r>
              <a:rPr lang="en-US" altLang="ja-JP" dirty="0"/>
              <a:t> UTOL</a:t>
            </a:r>
          </a:p>
          <a:p>
            <a:pPr lvl="1"/>
            <a:r>
              <a:rPr kumimoji="1" lang="en" altLang="ja-JP" dirty="0">
                <a:hlinkClick r:id="rId3"/>
              </a:rPr>
              <a:t>https://utol.ecc.u-tokyo.ac.jp/</a:t>
            </a:r>
            <a:endParaRPr lang="en-US" altLang="ja-JP" dirty="0"/>
          </a:p>
          <a:p>
            <a:r>
              <a:rPr kumimoji="1" lang="en-US" altLang="ja-JP" dirty="0"/>
              <a:t>Web</a:t>
            </a:r>
            <a:r>
              <a:rPr kumimoji="1" lang="ja-JP" altLang="en-US"/>
              <a:t>会議システム</a:t>
            </a:r>
            <a:r>
              <a:rPr kumimoji="1" lang="en-US" altLang="ja-JP" dirty="0"/>
              <a:t> Zoom</a:t>
            </a:r>
          </a:p>
          <a:p>
            <a:pPr lvl="1"/>
            <a:r>
              <a:rPr kumimoji="1" lang="en" altLang="ja-JP" dirty="0">
                <a:hlinkClick r:id="rId4"/>
              </a:rPr>
              <a:t>https://u-tokyo-ac-jp.zoom.us/profile</a:t>
            </a:r>
            <a:endParaRPr kumimoji="1" lang="en" altLang="ja-JP" dirty="0"/>
          </a:p>
          <a:p>
            <a:pPr lvl="1"/>
            <a:r>
              <a:rPr lang="ja-JP" altLang="en-US"/>
              <a:t>これは東大専用ページです</a:t>
            </a:r>
            <a:endParaRPr lang="en-US" altLang="ja-JP" dirty="0"/>
          </a:p>
          <a:p>
            <a:pPr lvl="2"/>
            <a:r>
              <a:rPr kumimoji="1" lang="ja-JP" altLang="en-US"/>
              <a:t>一般の</a:t>
            </a:r>
            <a:r>
              <a:rPr kumimoji="1" lang="en-US" altLang="ja-JP" dirty="0"/>
              <a:t> Zoom </a:t>
            </a:r>
            <a:r>
              <a:rPr kumimoji="1" lang="ja-JP" altLang="en-US"/>
              <a:t>のサインインページから入ると，余計な手間がかかります</a:t>
            </a:r>
          </a:p>
        </p:txBody>
      </p:sp>
      <p:sp>
        <p:nvSpPr>
          <p:cNvPr id="4" name="日付プレースホルダー 3">
            <a:extLst>
              <a:ext uri="{FF2B5EF4-FFF2-40B4-BE49-F238E27FC236}">
                <a16:creationId xmlns:a16="http://schemas.microsoft.com/office/drawing/2014/main" id="{51D8E9F7-AE05-85B2-85F0-A09B4EDBD59B}"/>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650CF826-0102-D51A-A318-407C524A3A2D}"/>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1B1E5749-7C8F-22C3-F2DA-81B563E539A0}"/>
              </a:ext>
            </a:extLst>
          </p:cNvPr>
          <p:cNvSpPr>
            <a:spLocks noGrp="1"/>
          </p:cNvSpPr>
          <p:nvPr>
            <p:ph type="sldNum" sz="quarter" idx="12"/>
          </p:nvPr>
        </p:nvSpPr>
        <p:spPr/>
        <p:txBody>
          <a:bodyPr/>
          <a:lstStyle/>
          <a:p>
            <a:fld id="{EDF77D8D-9987-453A-9A05-EB91CA595C68}" type="slidenum">
              <a:rPr lang="ja-JP" altLang="en-US" smtClean="0"/>
              <a:pPr/>
              <a:t>5</a:t>
            </a:fld>
            <a:endParaRPr lang="ja-JP" altLang="en-US"/>
          </a:p>
        </p:txBody>
      </p:sp>
      <p:sp>
        <p:nvSpPr>
          <p:cNvPr id="7" name="テキスト ボックス 6">
            <a:extLst>
              <a:ext uri="{FF2B5EF4-FFF2-40B4-BE49-F238E27FC236}">
                <a16:creationId xmlns:a16="http://schemas.microsoft.com/office/drawing/2014/main" id="{33BFC96D-ADFD-EE54-F0C4-BEB81D89F19E}"/>
              </a:ext>
            </a:extLst>
          </p:cNvPr>
          <p:cNvSpPr txBox="1"/>
          <p:nvPr/>
        </p:nvSpPr>
        <p:spPr>
          <a:xfrm>
            <a:off x="1055440" y="4898512"/>
            <a:ext cx="9937104" cy="1200329"/>
          </a:xfrm>
          <a:prstGeom prst="rect">
            <a:avLst/>
          </a:prstGeom>
          <a:ln w="3810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Clr>
                <a:srgbClr val="00B050"/>
              </a:buClr>
              <a:buFont typeface="Wingdings" pitchFamily="2" charset="2"/>
              <a:buChar char="ü"/>
            </a:pPr>
            <a:r>
              <a:rPr lang="en-US" altLang="ja-JP" sz="2400" dirty="0" err="1"/>
              <a:t>UTokyo</a:t>
            </a:r>
            <a:r>
              <a:rPr lang="en-US" altLang="ja-JP" sz="2400" dirty="0"/>
              <a:t> Account </a:t>
            </a:r>
            <a:r>
              <a:rPr lang="ja-JP" altLang="en-US" sz="2400"/>
              <a:t>にサインインしていれば，</a:t>
            </a:r>
            <a:r>
              <a:rPr lang="en-US" altLang="ja-JP" sz="2400" dirty="0"/>
              <a:t>Zoom </a:t>
            </a:r>
            <a:r>
              <a:rPr lang="ja-JP" altLang="en-US" sz="2400"/>
              <a:t>はそのまま，</a:t>
            </a:r>
            <a:r>
              <a:rPr lang="en-US" altLang="ja-JP" sz="2400" dirty="0"/>
              <a:t>UTAS</a:t>
            </a:r>
            <a:r>
              <a:rPr lang="ja-JP" altLang="en-US" sz="2400"/>
              <a:t>と</a:t>
            </a:r>
            <a:r>
              <a:rPr lang="en-US" altLang="ja-JP" sz="2400" dirty="0"/>
              <a:t>UTOL</a:t>
            </a:r>
            <a:r>
              <a:rPr lang="ja-JP" altLang="en-US" sz="2400"/>
              <a:t>は「ログイン」ボタンを押せば，システムに入れます</a:t>
            </a:r>
            <a:endParaRPr lang="en-US" altLang="ja-JP" sz="2400" dirty="0"/>
          </a:p>
          <a:p>
            <a:pPr marL="342900" indent="-342900">
              <a:buClr>
                <a:srgbClr val="00B050"/>
              </a:buClr>
              <a:buFont typeface="Wingdings" pitchFamily="2" charset="2"/>
              <a:buChar char="ü"/>
            </a:pPr>
            <a:r>
              <a:rPr lang="ja-JP" altLang="en-US" sz="2400"/>
              <a:t>サインインしていなければ，</a:t>
            </a:r>
            <a:r>
              <a:rPr lang="en-US" altLang="ja-JP" sz="2400" dirty="0" err="1"/>
              <a:t>UTokyo</a:t>
            </a:r>
            <a:r>
              <a:rPr lang="en-US" altLang="ja-JP" sz="2400" dirty="0"/>
              <a:t> Account </a:t>
            </a:r>
            <a:r>
              <a:rPr lang="ja-JP" altLang="en-US" sz="2400"/>
              <a:t>の認証画面に飛びます</a:t>
            </a:r>
            <a:endParaRPr lang="en-US" altLang="ja-JP" sz="2400" dirty="0"/>
          </a:p>
        </p:txBody>
      </p:sp>
    </p:spTree>
    <p:extLst>
      <p:ext uri="{BB962C8B-B14F-4D97-AF65-F5344CB8AC3E}">
        <p14:creationId xmlns:p14="http://schemas.microsoft.com/office/powerpoint/2010/main" val="28987118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7CDBDA-FF59-6B03-32E0-8A31FE645069}"/>
              </a:ext>
            </a:extLst>
          </p:cNvPr>
          <p:cNvSpPr>
            <a:spLocks noGrp="1"/>
          </p:cNvSpPr>
          <p:nvPr>
            <p:ph type="title"/>
          </p:nvPr>
        </p:nvSpPr>
        <p:spPr/>
        <p:txBody>
          <a:bodyPr/>
          <a:lstStyle/>
          <a:p>
            <a:r>
              <a:rPr kumimoji="1" lang="ja-JP" altLang="en-US"/>
              <a:t>おわりに</a:t>
            </a:r>
          </a:p>
        </p:txBody>
      </p:sp>
      <p:sp>
        <p:nvSpPr>
          <p:cNvPr id="3" name="コンテンツ プレースホルダー 2">
            <a:extLst>
              <a:ext uri="{FF2B5EF4-FFF2-40B4-BE49-F238E27FC236}">
                <a16:creationId xmlns:a16="http://schemas.microsoft.com/office/drawing/2014/main" id="{062D513E-0A6D-343B-E1DA-26C3C3CBE1C5}"/>
              </a:ext>
            </a:extLst>
          </p:cNvPr>
          <p:cNvSpPr>
            <a:spLocks noGrp="1"/>
          </p:cNvSpPr>
          <p:nvPr>
            <p:ph idx="1"/>
          </p:nvPr>
        </p:nvSpPr>
        <p:spPr/>
        <p:txBody>
          <a:bodyPr/>
          <a:lstStyle/>
          <a:p>
            <a:r>
              <a:rPr lang="ja-JP" altLang="en-US"/>
              <a:t>東京大学では，</a:t>
            </a:r>
            <a:r>
              <a:rPr lang="en-US" altLang="ja-JP" dirty="0"/>
              <a:t>2020</a:t>
            </a:r>
            <a:r>
              <a:rPr lang="ja-JP" altLang="en-US"/>
              <a:t>年度に完全オンライン化を経験し，授業での</a:t>
            </a:r>
            <a:r>
              <a:rPr lang="en-US" altLang="ja-JP" dirty="0"/>
              <a:t> IT </a:t>
            </a:r>
            <a:r>
              <a:rPr lang="ja-JP" altLang="en-US"/>
              <a:t>システムの利用が急増しました</a:t>
            </a:r>
            <a:endParaRPr lang="en-US" altLang="ja-JP" dirty="0"/>
          </a:p>
          <a:p>
            <a:pPr lvl="1"/>
            <a:r>
              <a:rPr lang="ja-JP" altLang="en-US"/>
              <a:t>その後，対面授業にかなり戻りましたが，授業での</a:t>
            </a:r>
            <a:r>
              <a:rPr lang="en-US" altLang="ja-JP" dirty="0"/>
              <a:t> IT </a:t>
            </a:r>
            <a:r>
              <a:rPr lang="ja-JP" altLang="en-US"/>
              <a:t>システムの利用は，</a:t>
            </a:r>
            <a:r>
              <a:rPr lang="en-US" altLang="ja-JP" dirty="0"/>
              <a:t>2019</a:t>
            </a:r>
            <a:r>
              <a:rPr lang="ja-JP" altLang="en-US"/>
              <a:t>年度以前に比べると大幅に増えています</a:t>
            </a:r>
            <a:endParaRPr lang="en-US" altLang="ja-JP" dirty="0"/>
          </a:p>
          <a:p>
            <a:r>
              <a:rPr lang="ja-JP" altLang="en-US"/>
              <a:t>授業での </a:t>
            </a:r>
            <a:r>
              <a:rPr lang="en-US" altLang="ja-JP" dirty="0"/>
              <a:t>IT </a:t>
            </a:r>
            <a:r>
              <a:rPr lang="ja-JP" altLang="en-US"/>
              <a:t>システム利用のための環境整備も進みました</a:t>
            </a:r>
            <a:endParaRPr lang="en-US" altLang="ja-JP" dirty="0"/>
          </a:p>
          <a:p>
            <a:pPr lvl="1"/>
            <a:r>
              <a:rPr lang="ja-JP" altLang="en-US"/>
              <a:t>教室での無線</a:t>
            </a:r>
            <a:r>
              <a:rPr lang="en-US" altLang="ja-JP" dirty="0"/>
              <a:t>LAN</a:t>
            </a:r>
            <a:r>
              <a:rPr lang="ja-JP" altLang="en-US"/>
              <a:t>の整備も進み，学生もノート</a:t>
            </a:r>
            <a:r>
              <a:rPr lang="en-US" altLang="ja-JP" dirty="0"/>
              <a:t> PC </a:t>
            </a:r>
            <a:r>
              <a:rPr lang="ja-JP" altLang="en-US"/>
              <a:t>等を教室に持ち込むようになりました</a:t>
            </a:r>
            <a:endParaRPr lang="en-US" altLang="ja-JP" dirty="0"/>
          </a:p>
          <a:p>
            <a:pPr lvl="1"/>
            <a:r>
              <a:rPr lang="en-US" altLang="ja-JP" dirty="0" err="1"/>
              <a:t>utelecon</a:t>
            </a:r>
            <a:r>
              <a:rPr lang="en-US" altLang="ja-JP" dirty="0"/>
              <a:t> </a:t>
            </a:r>
            <a:r>
              <a:rPr lang="ja-JP" altLang="en-US"/>
              <a:t>の</a:t>
            </a:r>
            <a:r>
              <a:rPr lang="en-US" altLang="ja-JP" dirty="0"/>
              <a:t> Web </a:t>
            </a:r>
            <a:r>
              <a:rPr lang="ja-JP" altLang="en-US"/>
              <a:t>サイトや問い合わせ窓口も整備されています</a:t>
            </a:r>
            <a:endParaRPr lang="en-US" altLang="ja-JP" dirty="0"/>
          </a:p>
          <a:p>
            <a:r>
              <a:rPr lang="ja-JP" altLang="en-US"/>
              <a:t>対面授業を含め，</a:t>
            </a:r>
            <a:r>
              <a:rPr lang="en-US" altLang="ja-JP" dirty="0"/>
              <a:t>IT </a:t>
            </a:r>
            <a:r>
              <a:rPr lang="ja-JP" altLang="en-US"/>
              <a:t>システムを効果的にご活用願います</a:t>
            </a:r>
            <a:endParaRPr lang="en-US" altLang="ja-JP" dirty="0"/>
          </a:p>
        </p:txBody>
      </p:sp>
      <p:sp>
        <p:nvSpPr>
          <p:cNvPr id="4" name="日付プレースホルダー 3">
            <a:extLst>
              <a:ext uri="{FF2B5EF4-FFF2-40B4-BE49-F238E27FC236}">
                <a16:creationId xmlns:a16="http://schemas.microsoft.com/office/drawing/2014/main" id="{95840D21-7AC8-DCF3-6F1E-7ECFF8E4FD83}"/>
              </a:ext>
            </a:extLst>
          </p:cNvPr>
          <p:cNvSpPr>
            <a:spLocks noGrp="1"/>
          </p:cNvSpPr>
          <p:nvPr>
            <p:ph type="dt" sz="half" idx="10"/>
          </p:nvPr>
        </p:nvSpPr>
        <p:spPr/>
        <p:txBody>
          <a:bodyPr/>
          <a:lstStyle/>
          <a:p>
            <a:r>
              <a:rPr kumimoji="1" lang="en-US" altLang="ja-JP"/>
              <a:t>2024/3/11</a:t>
            </a:r>
            <a:endParaRPr kumimoji="1" lang="en-US" altLang="ja-JP" dirty="0"/>
          </a:p>
        </p:txBody>
      </p:sp>
      <p:sp>
        <p:nvSpPr>
          <p:cNvPr id="5" name="フッター プレースホルダー 4">
            <a:extLst>
              <a:ext uri="{FF2B5EF4-FFF2-40B4-BE49-F238E27FC236}">
                <a16:creationId xmlns:a16="http://schemas.microsoft.com/office/drawing/2014/main" id="{404601F3-EC92-A9C1-9BC1-C43281242F7A}"/>
              </a:ext>
            </a:extLst>
          </p:cNvPr>
          <p:cNvSpPr>
            <a:spLocks noGrp="1"/>
          </p:cNvSpPr>
          <p:nvPr>
            <p:ph type="ftr" sz="quarter" idx="11"/>
          </p:nvPr>
        </p:nvSpPr>
        <p:spPr/>
        <p:txBody>
          <a:bodyPr/>
          <a:lstStyle/>
          <a:p>
            <a:r>
              <a:rPr kumimoji="1" lang="ja-JP" altLang="en-US"/>
              <a:t>東京大学で初めて授業をする先生のための</a:t>
            </a:r>
            <a:r>
              <a:rPr kumimoji="1" lang="en-US" altLang="ja-JP"/>
              <a:t>IT</a:t>
            </a:r>
            <a:r>
              <a:rPr kumimoji="1" lang="ja-JP" altLang="en-US"/>
              <a:t>ツール説明会</a:t>
            </a:r>
          </a:p>
        </p:txBody>
      </p:sp>
      <p:sp>
        <p:nvSpPr>
          <p:cNvPr id="6" name="スライド番号プレースホルダー 5">
            <a:extLst>
              <a:ext uri="{FF2B5EF4-FFF2-40B4-BE49-F238E27FC236}">
                <a16:creationId xmlns:a16="http://schemas.microsoft.com/office/drawing/2014/main" id="{A8B1A0BD-F3EA-49DE-5DB0-71BC7DFD07DB}"/>
              </a:ext>
            </a:extLst>
          </p:cNvPr>
          <p:cNvSpPr>
            <a:spLocks noGrp="1"/>
          </p:cNvSpPr>
          <p:nvPr>
            <p:ph type="sldNum" sz="quarter" idx="12"/>
          </p:nvPr>
        </p:nvSpPr>
        <p:spPr/>
        <p:txBody>
          <a:bodyPr/>
          <a:lstStyle/>
          <a:p>
            <a:fld id="{EDF77D8D-9987-453A-9A05-EB91CA595C68}" type="slidenum">
              <a:rPr kumimoji="1" lang="ja-JP" altLang="en-US" smtClean="0"/>
              <a:pPr/>
              <a:t>50</a:t>
            </a:fld>
            <a:endParaRPr kumimoji="1" lang="ja-JP" altLang="en-US"/>
          </a:p>
        </p:txBody>
      </p:sp>
    </p:spTree>
    <p:extLst>
      <p:ext uri="{BB962C8B-B14F-4D97-AF65-F5344CB8AC3E}">
        <p14:creationId xmlns:p14="http://schemas.microsoft.com/office/powerpoint/2010/main" val="2121385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35CB8E-589A-6E30-C2F1-4503B591AE77}"/>
              </a:ext>
            </a:extLst>
          </p:cNvPr>
          <p:cNvSpPr>
            <a:spLocks noGrp="1"/>
          </p:cNvSpPr>
          <p:nvPr>
            <p:ph type="title"/>
          </p:nvPr>
        </p:nvSpPr>
        <p:spPr/>
        <p:txBody>
          <a:bodyPr/>
          <a:lstStyle/>
          <a:p>
            <a:r>
              <a:rPr kumimoji="1" lang="ja-JP" altLang="en-US"/>
              <a:t>各システムの</a:t>
            </a:r>
            <a:r>
              <a:rPr kumimoji="1" lang="en-US" altLang="ja-JP" dirty="0"/>
              <a:t> URL</a:t>
            </a:r>
            <a:endParaRPr kumimoji="1" lang="ja-JP" altLang="en-US"/>
          </a:p>
        </p:txBody>
      </p:sp>
      <p:sp>
        <p:nvSpPr>
          <p:cNvPr id="3" name="コンテンツ プレースホルダー 2">
            <a:extLst>
              <a:ext uri="{FF2B5EF4-FFF2-40B4-BE49-F238E27FC236}">
                <a16:creationId xmlns:a16="http://schemas.microsoft.com/office/drawing/2014/main" id="{CBC4DB19-D4D7-57E4-8ED1-6549DB6DED5D}"/>
              </a:ext>
            </a:extLst>
          </p:cNvPr>
          <p:cNvSpPr>
            <a:spLocks noGrp="1"/>
          </p:cNvSpPr>
          <p:nvPr>
            <p:ph idx="1"/>
          </p:nvPr>
        </p:nvSpPr>
        <p:spPr/>
        <p:txBody>
          <a:bodyPr/>
          <a:lstStyle/>
          <a:p>
            <a:r>
              <a:rPr kumimoji="1" lang="ja-JP" altLang="en-US"/>
              <a:t>特に</a:t>
            </a:r>
            <a:r>
              <a:rPr kumimoji="1" lang="en-US" altLang="ja-JP" dirty="0"/>
              <a:t> Zoom </a:t>
            </a:r>
            <a:r>
              <a:rPr kumimoji="1" lang="ja-JP" altLang="en-US"/>
              <a:t>の東大専用ページは，ブラウザの</a:t>
            </a:r>
            <a:r>
              <a:rPr lang="ja-JP" altLang="en-US"/>
              <a:t>ブック</a:t>
            </a:r>
            <a:r>
              <a:rPr kumimoji="1" lang="ja-JP" altLang="en-US"/>
              <a:t>マークに登録することを推奨します</a:t>
            </a:r>
            <a:endParaRPr kumimoji="1" lang="en-US" altLang="ja-JP" dirty="0"/>
          </a:p>
          <a:p>
            <a:pPr lvl="1"/>
            <a:r>
              <a:rPr lang="ja-JP" altLang="en-US"/>
              <a:t>「</a:t>
            </a:r>
            <a:r>
              <a:rPr lang="en-US" altLang="ja-JP" dirty="0"/>
              <a:t>Zoom</a:t>
            </a:r>
            <a:r>
              <a:rPr lang="ja-JP" altLang="en-US"/>
              <a:t>」で検索するだけではみつかりません</a:t>
            </a:r>
            <a:endParaRPr lang="en-US" altLang="ja-JP" dirty="0"/>
          </a:p>
          <a:p>
            <a:r>
              <a:rPr kumimoji="1" lang="ja-JP" altLang="en-US"/>
              <a:t>このパートのデモは，</a:t>
            </a:r>
            <a:r>
              <a:rPr kumimoji="1" lang="en-US" altLang="ja-JP" dirty="0"/>
              <a:t>3</a:t>
            </a:r>
            <a:r>
              <a:rPr kumimoji="1" lang="ja-JP" altLang="en-US"/>
              <a:t>つの</a:t>
            </a:r>
            <a:r>
              <a:rPr kumimoji="1" lang="en-US" altLang="ja-JP" dirty="0"/>
              <a:t>URL</a:t>
            </a:r>
            <a:r>
              <a:rPr kumimoji="1" lang="ja-JP" altLang="en-US"/>
              <a:t>をブックマークし，</a:t>
            </a:r>
            <a:r>
              <a:rPr kumimoji="1" lang="en-US" altLang="ja-JP" dirty="0" err="1"/>
              <a:t>UTokyo</a:t>
            </a:r>
            <a:r>
              <a:rPr kumimoji="1" lang="en-US" altLang="ja-JP" dirty="0"/>
              <a:t> Account </a:t>
            </a:r>
            <a:r>
              <a:rPr lang="ja-JP" altLang="en-US"/>
              <a:t>にサインインし</a:t>
            </a:r>
            <a:r>
              <a:rPr kumimoji="1" lang="ja-JP" altLang="en-US"/>
              <a:t>た状態から始めます</a:t>
            </a:r>
          </a:p>
        </p:txBody>
      </p:sp>
      <p:sp>
        <p:nvSpPr>
          <p:cNvPr id="4" name="日付プレースホルダー 3">
            <a:extLst>
              <a:ext uri="{FF2B5EF4-FFF2-40B4-BE49-F238E27FC236}">
                <a16:creationId xmlns:a16="http://schemas.microsoft.com/office/drawing/2014/main" id="{C89A2AE9-A701-C12E-42C2-BA773A539646}"/>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1920BEE8-51D3-B58A-C6C6-E5B5A378F85A}"/>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256D90BE-3527-E678-B977-C873A79AB41F}"/>
              </a:ext>
            </a:extLst>
          </p:cNvPr>
          <p:cNvSpPr>
            <a:spLocks noGrp="1"/>
          </p:cNvSpPr>
          <p:nvPr>
            <p:ph type="sldNum" sz="quarter" idx="12"/>
          </p:nvPr>
        </p:nvSpPr>
        <p:spPr/>
        <p:txBody>
          <a:bodyPr/>
          <a:lstStyle/>
          <a:p>
            <a:fld id="{EDF77D8D-9987-453A-9A05-EB91CA595C68}" type="slidenum">
              <a:rPr lang="ja-JP" altLang="en-US" smtClean="0"/>
              <a:pPr/>
              <a:t>6</a:t>
            </a:fld>
            <a:endParaRPr lang="ja-JP" altLang="en-US"/>
          </a:p>
        </p:txBody>
      </p:sp>
      <p:pic>
        <p:nvPicPr>
          <p:cNvPr id="8" name="図 7" descr="グラフィカル ユーザー インターフェイス, テキスト&#10;&#10;自動的に生成された説明">
            <a:extLst>
              <a:ext uri="{FF2B5EF4-FFF2-40B4-BE49-F238E27FC236}">
                <a16:creationId xmlns:a16="http://schemas.microsoft.com/office/drawing/2014/main" id="{4FDBBFD6-29FB-3ED7-E1C7-7B6441828ED2}"/>
              </a:ext>
            </a:extLst>
          </p:cNvPr>
          <p:cNvPicPr>
            <a:picLocks noChangeAspect="1"/>
          </p:cNvPicPr>
          <p:nvPr/>
        </p:nvPicPr>
        <p:blipFill rotWithShape="1">
          <a:blip r:embed="rId2">
            <a:extLst>
              <a:ext uri="{28A0092B-C50C-407E-A947-70E740481C1C}">
                <a14:useLocalDpi xmlns:a14="http://schemas.microsoft.com/office/drawing/2010/main" val="0"/>
              </a:ext>
            </a:extLst>
          </a:blip>
          <a:srcRect l="2675" t="2171" r="2826" b="55324"/>
          <a:stretch/>
        </p:blipFill>
        <p:spPr>
          <a:xfrm>
            <a:off x="2855640" y="3573016"/>
            <a:ext cx="7620872" cy="2772000"/>
          </a:xfrm>
          <a:prstGeom prst="rect">
            <a:avLst/>
          </a:prstGeom>
        </p:spPr>
      </p:pic>
      <p:sp>
        <p:nvSpPr>
          <p:cNvPr id="9" name="正方形/長方形 8">
            <a:extLst>
              <a:ext uri="{FF2B5EF4-FFF2-40B4-BE49-F238E27FC236}">
                <a16:creationId xmlns:a16="http://schemas.microsoft.com/office/drawing/2014/main" id="{F1205B4A-F5D4-B1A5-E5B9-1552127427D0}"/>
              </a:ext>
            </a:extLst>
          </p:cNvPr>
          <p:cNvSpPr/>
          <p:nvPr/>
        </p:nvSpPr>
        <p:spPr>
          <a:xfrm>
            <a:off x="2855640" y="4102782"/>
            <a:ext cx="1687656" cy="25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角丸四角形吹き出し 9">
            <a:extLst>
              <a:ext uri="{FF2B5EF4-FFF2-40B4-BE49-F238E27FC236}">
                <a16:creationId xmlns:a16="http://schemas.microsoft.com/office/drawing/2014/main" id="{8EA39951-33DE-C6F2-EDF5-D673A6A47D83}"/>
              </a:ext>
            </a:extLst>
          </p:cNvPr>
          <p:cNvSpPr/>
          <p:nvPr/>
        </p:nvSpPr>
        <p:spPr>
          <a:xfrm>
            <a:off x="767408" y="5184216"/>
            <a:ext cx="2642055" cy="806297"/>
          </a:xfrm>
          <a:prstGeom prst="wedgeRoundRectCallout">
            <a:avLst>
              <a:gd name="adj1" fmla="val 58575"/>
              <a:gd name="adj2" fmla="val -150386"/>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ブックマーク</a:t>
            </a:r>
            <a:endParaRPr lang="en-US" altLang="ja-JP" sz="2000" dirty="0"/>
          </a:p>
        </p:txBody>
      </p:sp>
    </p:spTree>
    <p:extLst>
      <p:ext uri="{BB962C8B-B14F-4D97-AF65-F5344CB8AC3E}">
        <p14:creationId xmlns:p14="http://schemas.microsoft.com/office/powerpoint/2010/main" val="2641331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9FAF99-D860-2377-5D50-8AE207142DF9}"/>
              </a:ext>
            </a:extLst>
          </p:cNvPr>
          <p:cNvSpPr>
            <a:spLocks noGrp="1"/>
          </p:cNvSpPr>
          <p:nvPr>
            <p:ph type="title"/>
          </p:nvPr>
        </p:nvSpPr>
        <p:spPr/>
        <p:txBody>
          <a:bodyPr/>
          <a:lstStyle/>
          <a:p>
            <a:r>
              <a:rPr kumimoji="1" lang="ja-JP" altLang="en-US"/>
              <a:t>シラバス入力と成績報告</a:t>
            </a:r>
          </a:p>
        </p:txBody>
      </p:sp>
      <p:sp>
        <p:nvSpPr>
          <p:cNvPr id="3" name="コンテンツ プレースホルダー 2">
            <a:extLst>
              <a:ext uri="{FF2B5EF4-FFF2-40B4-BE49-F238E27FC236}">
                <a16:creationId xmlns:a16="http://schemas.microsoft.com/office/drawing/2014/main" id="{21C3566C-9443-B733-ABE0-B688C285C5B3}"/>
              </a:ext>
            </a:extLst>
          </p:cNvPr>
          <p:cNvSpPr>
            <a:spLocks noGrp="1"/>
          </p:cNvSpPr>
          <p:nvPr>
            <p:ph idx="1"/>
          </p:nvPr>
        </p:nvSpPr>
        <p:spPr/>
        <p:txBody>
          <a:bodyPr/>
          <a:lstStyle/>
          <a:p>
            <a:r>
              <a:rPr lang="ja-JP" altLang="en-US"/>
              <a:t>まず，</a:t>
            </a:r>
            <a:r>
              <a:rPr lang="en-US" altLang="ja-JP" dirty="0"/>
              <a:t>UTAS </a:t>
            </a:r>
            <a:r>
              <a:rPr lang="ja-JP" altLang="en-US"/>
              <a:t>にログインしてください</a:t>
            </a:r>
            <a:endParaRPr kumimoji="1" lang="en-US" altLang="ja-JP" dirty="0"/>
          </a:p>
          <a:p>
            <a:pPr marL="0" indent="0">
              <a:buNone/>
            </a:pPr>
            <a:endParaRPr kumimoji="1" lang="en-US" altLang="ja-JP" dirty="0"/>
          </a:p>
          <a:p>
            <a:endParaRPr kumimoji="1" lang="ja-JP" altLang="en-US"/>
          </a:p>
        </p:txBody>
      </p:sp>
      <p:sp>
        <p:nvSpPr>
          <p:cNvPr id="4" name="日付プレースホルダー 3">
            <a:extLst>
              <a:ext uri="{FF2B5EF4-FFF2-40B4-BE49-F238E27FC236}">
                <a16:creationId xmlns:a16="http://schemas.microsoft.com/office/drawing/2014/main" id="{61445124-E366-AEE8-568D-B1C89FDD9871}"/>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67442B05-973E-085A-F386-9B80E46F39B4}"/>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EDD2DD39-C0BB-B2DE-7D71-9EE6607088A7}"/>
              </a:ext>
            </a:extLst>
          </p:cNvPr>
          <p:cNvSpPr>
            <a:spLocks noGrp="1"/>
          </p:cNvSpPr>
          <p:nvPr>
            <p:ph type="sldNum" sz="quarter" idx="12"/>
          </p:nvPr>
        </p:nvSpPr>
        <p:spPr/>
        <p:txBody>
          <a:bodyPr/>
          <a:lstStyle/>
          <a:p>
            <a:fld id="{EDF77D8D-9987-453A-9A05-EB91CA595C68}" type="slidenum">
              <a:rPr lang="ja-JP" altLang="en-US" smtClean="0"/>
              <a:pPr/>
              <a:t>7</a:t>
            </a:fld>
            <a:endParaRPr lang="ja-JP" altLang="en-US"/>
          </a:p>
        </p:txBody>
      </p:sp>
      <p:pic>
        <p:nvPicPr>
          <p:cNvPr id="8" name="図 7" descr="ロゴ&#10;&#10;自動的に生成された説明">
            <a:extLst>
              <a:ext uri="{FF2B5EF4-FFF2-40B4-BE49-F238E27FC236}">
                <a16:creationId xmlns:a16="http://schemas.microsoft.com/office/drawing/2014/main" id="{C7D55987-3B71-AE9E-281D-561E05AE0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6637" y="260648"/>
            <a:ext cx="731525" cy="628654"/>
          </a:xfrm>
          <a:prstGeom prst="rect">
            <a:avLst/>
          </a:prstGeom>
          <a:ln>
            <a:solidFill>
              <a:srgbClr val="7030A0"/>
            </a:solidFill>
          </a:ln>
        </p:spPr>
      </p:pic>
      <p:pic>
        <p:nvPicPr>
          <p:cNvPr id="7" name="UTASx2">
            <a:hlinkClick r:id="" action="ppaction://media"/>
            <a:extLst>
              <a:ext uri="{FF2B5EF4-FFF2-40B4-BE49-F238E27FC236}">
                <a16:creationId xmlns:a16="http://schemas.microsoft.com/office/drawing/2014/main" id="{0EE6F41B-ED2F-64BD-11A3-8DAA4235CC2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4604" r="14754"/>
          <a:stretch/>
        </p:blipFill>
        <p:spPr>
          <a:xfrm>
            <a:off x="2952000" y="1916832"/>
            <a:ext cx="6516000" cy="5188752"/>
          </a:xfrm>
          <a:prstGeom prst="rect">
            <a:avLst/>
          </a:prstGeom>
        </p:spPr>
      </p:pic>
      <p:sp>
        <p:nvSpPr>
          <p:cNvPr id="11" name="正方形/長方形 10">
            <a:extLst>
              <a:ext uri="{FF2B5EF4-FFF2-40B4-BE49-F238E27FC236}">
                <a16:creationId xmlns:a16="http://schemas.microsoft.com/office/drawing/2014/main" id="{9A1FC4AC-9E22-D609-CBB4-2B68C20C5605}"/>
              </a:ext>
            </a:extLst>
          </p:cNvPr>
          <p:cNvSpPr/>
          <p:nvPr/>
        </p:nvSpPr>
        <p:spPr>
          <a:xfrm>
            <a:off x="5580000" y="6235208"/>
            <a:ext cx="751898" cy="2278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角丸四角形吹き出し 11">
            <a:extLst>
              <a:ext uri="{FF2B5EF4-FFF2-40B4-BE49-F238E27FC236}">
                <a16:creationId xmlns:a16="http://schemas.microsoft.com/office/drawing/2014/main" id="{AEB4AF39-D9B7-07B0-8152-0C2400E7E72F}"/>
              </a:ext>
            </a:extLst>
          </p:cNvPr>
          <p:cNvSpPr/>
          <p:nvPr/>
        </p:nvSpPr>
        <p:spPr>
          <a:xfrm>
            <a:off x="242476" y="5274986"/>
            <a:ext cx="2360120" cy="649316"/>
          </a:xfrm>
          <a:prstGeom prst="wedgeRoundRectCallout">
            <a:avLst>
              <a:gd name="adj1" fmla="val 175509"/>
              <a:gd name="adj2" fmla="val 109458"/>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ログイン</a:t>
            </a:r>
            <a:endParaRPr lang="en-US" altLang="ja-JP" sz="2000" dirty="0"/>
          </a:p>
        </p:txBody>
      </p:sp>
    </p:spTree>
    <p:extLst>
      <p:ext uri="{BB962C8B-B14F-4D97-AF65-F5344CB8AC3E}">
        <p14:creationId xmlns:p14="http://schemas.microsoft.com/office/powerpoint/2010/main" val="267103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367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repeatCount="0" fill="hold" display="0">
                  <p:stCondLst>
                    <p:cond delay="indefinite"/>
                  </p:stCondLst>
                </p:cTn>
                <p:tgtEl>
                  <p:spTgt spid="7"/>
                </p:tgtEl>
              </p:cMediaNode>
            </p:video>
          </p:childTnLst>
        </p:cTn>
      </p:par>
    </p:tnLst>
    <p:bldLst>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EA983C-AC06-05EE-D6F1-258E37E27BFD}"/>
              </a:ext>
            </a:extLst>
          </p:cNvPr>
          <p:cNvSpPr>
            <a:spLocks noGrp="1"/>
          </p:cNvSpPr>
          <p:nvPr>
            <p:ph type="title"/>
          </p:nvPr>
        </p:nvSpPr>
        <p:spPr/>
        <p:txBody>
          <a:bodyPr/>
          <a:lstStyle/>
          <a:p>
            <a:r>
              <a:rPr kumimoji="1" lang="ja-JP" altLang="en-US"/>
              <a:t>シラバス入力と成績報告</a:t>
            </a:r>
            <a:r>
              <a:rPr kumimoji="1" lang="en-US" altLang="ja-JP" dirty="0"/>
              <a:t> </a:t>
            </a:r>
            <a:endParaRPr kumimoji="1" lang="ja-JP" altLang="en-US"/>
          </a:p>
        </p:txBody>
      </p:sp>
      <p:sp>
        <p:nvSpPr>
          <p:cNvPr id="3" name="コンテンツ プレースホルダー 2">
            <a:extLst>
              <a:ext uri="{FF2B5EF4-FFF2-40B4-BE49-F238E27FC236}">
                <a16:creationId xmlns:a16="http://schemas.microsoft.com/office/drawing/2014/main" id="{0FF6FF71-B624-A880-3CD0-DB68F422B145}"/>
              </a:ext>
            </a:extLst>
          </p:cNvPr>
          <p:cNvSpPr>
            <a:spLocks noGrp="1"/>
          </p:cNvSpPr>
          <p:nvPr>
            <p:ph idx="1"/>
          </p:nvPr>
        </p:nvSpPr>
        <p:spPr/>
        <p:txBody>
          <a:bodyPr/>
          <a:lstStyle/>
          <a:p>
            <a:r>
              <a:rPr kumimoji="1" lang="ja-JP" altLang="en-US"/>
              <a:t>メニューから「シラバス」や「成績」を選んでください</a:t>
            </a:r>
            <a:endParaRPr kumimoji="1" lang="en-US" altLang="ja-JP" dirty="0"/>
          </a:p>
        </p:txBody>
      </p:sp>
      <p:sp>
        <p:nvSpPr>
          <p:cNvPr id="4" name="日付プレースホルダー 3">
            <a:extLst>
              <a:ext uri="{FF2B5EF4-FFF2-40B4-BE49-F238E27FC236}">
                <a16:creationId xmlns:a16="http://schemas.microsoft.com/office/drawing/2014/main" id="{D4F16C57-F59D-4B8A-3DD2-D6321FE71C57}"/>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58E4D215-0F32-917A-116C-8BBF48917746}"/>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849470BF-BFEF-A4EE-59AC-343783E1FEA1}"/>
              </a:ext>
            </a:extLst>
          </p:cNvPr>
          <p:cNvSpPr>
            <a:spLocks noGrp="1"/>
          </p:cNvSpPr>
          <p:nvPr>
            <p:ph type="sldNum" sz="quarter" idx="12"/>
          </p:nvPr>
        </p:nvSpPr>
        <p:spPr/>
        <p:txBody>
          <a:bodyPr/>
          <a:lstStyle/>
          <a:p>
            <a:fld id="{EDF77D8D-9987-453A-9A05-EB91CA595C68}" type="slidenum">
              <a:rPr lang="ja-JP" altLang="en-US" smtClean="0"/>
              <a:pPr/>
              <a:t>8</a:t>
            </a:fld>
            <a:endParaRPr lang="ja-JP" altLang="en-US"/>
          </a:p>
        </p:txBody>
      </p:sp>
      <p:pic>
        <p:nvPicPr>
          <p:cNvPr id="7" name="図 6">
            <a:extLst>
              <a:ext uri="{FF2B5EF4-FFF2-40B4-BE49-F238E27FC236}">
                <a16:creationId xmlns:a16="http://schemas.microsoft.com/office/drawing/2014/main" id="{6EDF5C6E-1AB0-6457-0F9F-D70B717F8FAE}"/>
              </a:ext>
            </a:extLst>
          </p:cNvPr>
          <p:cNvPicPr>
            <a:picLocks noChangeAspect="1"/>
          </p:cNvPicPr>
          <p:nvPr/>
        </p:nvPicPr>
        <p:blipFill rotWithShape="1">
          <a:blip r:embed="rId2">
            <a:extLst>
              <a:ext uri="{28A0092B-C50C-407E-A947-70E740481C1C}">
                <a14:useLocalDpi xmlns:a14="http://schemas.microsoft.com/office/drawing/2010/main" val="0"/>
              </a:ext>
            </a:extLst>
          </a:blip>
          <a:srcRect l="4389" t="3412" r="4763" b="7301"/>
          <a:stretch/>
        </p:blipFill>
        <p:spPr>
          <a:xfrm>
            <a:off x="2951999" y="1915200"/>
            <a:ext cx="6516000" cy="5215627"/>
          </a:xfrm>
          <a:prstGeom prst="rect">
            <a:avLst/>
          </a:prstGeom>
        </p:spPr>
      </p:pic>
      <p:sp>
        <p:nvSpPr>
          <p:cNvPr id="8" name="正方形/長方形 7">
            <a:extLst>
              <a:ext uri="{FF2B5EF4-FFF2-40B4-BE49-F238E27FC236}">
                <a16:creationId xmlns:a16="http://schemas.microsoft.com/office/drawing/2014/main" id="{D49F3656-82E0-4731-089A-6A9660D16A8F}"/>
              </a:ext>
            </a:extLst>
          </p:cNvPr>
          <p:cNvSpPr/>
          <p:nvPr/>
        </p:nvSpPr>
        <p:spPr>
          <a:xfrm>
            <a:off x="4511782" y="2928774"/>
            <a:ext cx="396000" cy="3949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角丸四角形吹き出し 8">
            <a:extLst>
              <a:ext uri="{FF2B5EF4-FFF2-40B4-BE49-F238E27FC236}">
                <a16:creationId xmlns:a16="http://schemas.microsoft.com/office/drawing/2014/main" id="{D1746C43-843E-DC08-E002-A06ADE8394F7}"/>
              </a:ext>
            </a:extLst>
          </p:cNvPr>
          <p:cNvSpPr/>
          <p:nvPr/>
        </p:nvSpPr>
        <p:spPr>
          <a:xfrm>
            <a:off x="823392" y="3283740"/>
            <a:ext cx="1508693" cy="649316"/>
          </a:xfrm>
          <a:prstGeom prst="wedgeRoundRectCallout">
            <a:avLst>
              <a:gd name="adj1" fmla="val 193335"/>
              <a:gd name="adj2" fmla="val -60092"/>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成績報告</a:t>
            </a:r>
            <a:endParaRPr lang="en-US" altLang="ja-JP" sz="2000" dirty="0"/>
          </a:p>
        </p:txBody>
      </p:sp>
      <p:sp>
        <p:nvSpPr>
          <p:cNvPr id="10" name="角丸四角形吹き出し 9">
            <a:extLst>
              <a:ext uri="{FF2B5EF4-FFF2-40B4-BE49-F238E27FC236}">
                <a16:creationId xmlns:a16="http://schemas.microsoft.com/office/drawing/2014/main" id="{A4667EE9-41B7-3961-6B7A-5A1AE3C3A48D}"/>
              </a:ext>
            </a:extLst>
          </p:cNvPr>
          <p:cNvSpPr/>
          <p:nvPr/>
        </p:nvSpPr>
        <p:spPr>
          <a:xfrm>
            <a:off x="823392" y="2044875"/>
            <a:ext cx="1796725" cy="649316"/>
          </a:xfrm>
          <a:prstGeom prst="wedgeRoundRectCallout">
            <a:avLst>
              <a:gd name="adj1" fmla="val 209883"/>
              <a:gd name="adj2" fmla="val 83908"/>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シラバス入力</a:t>
            </a:r>
            <a:endParaRPr lang="en-US" altLang="ja-JP" sz="2000" dirty="0"/>
          </a:p>
        </p:txBody>
      </p:sp>
      <p:sp>
        <p:nvSpPr>
          <p:cNvPr id="11" name="正方形/長方形 10">
            <a:extLst>
              <a:ext uri="{FF2B5EF4-FFF2-40B4-BE49-F238E27FC236}">
                <a16:creationId xmlns:a16="http://schemas.microsoft.com/office/drawing/2014/main" id="{73EC377C-CA2D-1F24-1E55-68B060534406}"/>
              </a:ext>
            </a:extLst>
          </p:cNvPr>
          <p:cNvSpPr/>
          <p:nvPr/>
        </p:nvSpPr>
        <p:spPr>
          <a:xfrm>
            <a:off x="5303912" y="2928774"/>
            <a:ext cx="396000" cy="3949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a:extLst>
              <a:ext uri="{FF2B5EF4-FFF2-40B4-BE49-F238E27FC236}">
                <a16:creationId xmlns:a16="http://schemas.microsoft.com/office/drawing/2014/main" id="{B96F1A16-F517-55F9-7191-F96DB5A328F5}"/>
              </a:ext>
            </a:extLst>
          </p:cNvPr>
          <p:cNvSpPr/>
          <p:nvPr/>
        </p:nvSpPr>
        <p:spPr>
          <a:xfrm>
            <a:off x="6444812" y="2928774"/>
            <a:ext cx="396000" cy="3949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角丸四角形吹き出し 12">
            <a:extLst>
              <a:ext uri="{FF2B5EF4-FFF2-40B4-BE49-F238E27FC236}">
                <a16:creationId xmlns:a16="http://schemas.microsoft.com/office/drawing/2014/main" id="{141696FB-A8D6-2179-425A-EA4D4E2F6F59}"/>
              </a:ext>
            </a:extLst>
          </p:cNvPr>
          <p:cNvSpPr/>
          <p:nvPr/>
        </p:nvSpPr>
        <p:spPr>
          <a:xfrm>
            <a:off x="8514000" y="2801580"/>
            <a:ext cx="1573913" cy="649316"/>
          </a:xfrm>
          <a:prstGeom prst="wedgeRoundRectCallout">
            <a:avLst>
              <a:gd name="adj1" fmla="val -157801"/>
              <a:gd name="adj2" fmla="val 22566"/>
              <a:gd name="adj3" fmla="val 16667"/>
            </a:avLst>
          </a:prstGeom>
          <a:solidFill>
            <a:srgbClr val="CC9B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マニュアル</a:t>
            </a:r>
            <a:endParaRPr lang="en-US" altLang="ja-JP" sz="2000" dirty="0"/>
          </a:p>
        </p:txBody>
      </p:sp>
      <p:pic>
        <p:nvPicPr>
          <p:cNvPr id="14" name="図 13" descr="ロゴ&#10;&#10;自動的に生成された説明">
            <a:extLst>
              <a:ext uri="{FF2B5EF4-FFF2-40B4-BE49-F238E27FC236}">
                <a16:creationId xmlns:a16="http://schemas.microsoft.com/office/drawing/2014/main" id="{0287EEB1-D617-EF0E-8144-A985F316A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637" y="260648"/>
            <a:ext cx="731525" cy="628654"/>
          </a:xfrm>
          <a:prstGeom prst="rect">
            <a:avLst/>
          </a:prstGeom>
          <a:ln>
            <a:solidFill>
              <a:srgbClr val="7030A0"/>
            </a:solidFill>
          </a:ln>
        </p:spPr>
      </p:pic>
    </p:spTree>
    <p:extLst>
      <p:ext uri="{BB962C8B-B14F-4D97-AF65-F5344CB8AC3E}">
        <p14:creationId xmlns:p14="http://schemas.microsoft.com/office/powerpoint/2010/main" val="3957111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36918F-6C08-CB45-CCCF-015AD693E018}"/>
              </a:ext>
            </a:extLst>
          </p:cNvPr>
          <p:cNvSpPr>
            <a:spLocks noGrp="1"/>
          </p:cNvSpPr>
          <p:nvPr>
            <p:ph type="title"/>
          </p:nvPr>
        </p:nvSpPr>
        <p:spPr/>
        <p:txBody>
          <a:bodyPr/>
          <a:lstStyle/>
          <a:p>
            <a:r>
              <a:rPr kumimoji="1" lang="ja-JP" altLang="en-US"/>
              <a:t>シラバス入力と成績報告</a:t>
            </a:r>
          </a:p>
        </p:txBody>
      </p:sp>
      <p:sp>
        <p:nvSpPr>
          <p:cNvPr id="3" name="コンテンツ プレースホルダー 2">
            <a:extLst>
              <a:ext uri="{FF2B5EF4-FFF2-40B4-BE49-F238E27FC236}">
                <a16:creationId xmlns:a16="http://schemas.microsoft.com/office/drawing/2014/main" id="{93E1ACA4-C367-8256-7178-02BDADCB34B3}"/>
              </a:ext>
            </a:extLst>
          </p:cNvPr>
          <p:cNvSpPr>
            <a:spLocks noGrp="1"/>
          </p:cNvSpPr>
          <p:nvPr>
            <p:ph idx="1"/>
          </p:nvPr>
        </p:nvSpPr>
        <p:spPr/>
        <p:txBody>
          <a:bodyPr/>
          <a:lstStyle/>
          <a:p>
            <a:r>
              <a:rPr kumimoji="1" lang="ja-JP" altLang="en-US"/>
              <a:t>基本的に，授業を開講する学部</a:t>
            </a:r>
            <a:r>
              <a:rPr lang="ja-JP" altLang="en-US"/>
              <a:t>・</a:t>
            </a:r>
            <a:r>
              <a:rPr kumimoji="1" lang="ja-JP" altLang="en-US"/>
              <a:t>研究科等からの依頼や指示に従ってください</a:t>
            </a:r>
            <a:endParaRPr kumimoji="1" lang="en-US" altLang="ja-JP" dirty="0"/>
          </a:p>
          <a:p>
            <a:pPr lvl="1"/>
            <a:r>
              <a:rPr lang="ja-JP" altLang="en-US"/>
              <a:t>学部・研究科等によって，シラバスの入力項目も異なることがあります</a:t>
            </a:r>
            <a:endParaRPr lang="en-US" altLang="ja-JP" dirty="0"/>
          </a:p>
          <a:p>
            <a:pPr lvl="1"/>
            <a:r>
              <a:rPr lang="ja-JP" altLang="en-US"/>
              <a:t>前期課程（学部</a:t>
            </a:r>
            <a:r>
              <a:rPr lang="en-US" altLang="ja-JP" dirty="0"/>
              <a:t>1, 2</a:t>
            </a:r>
            <a:r>
              <a:rPr lang="ja-JP" altLang="en-US"/>
              <a:t>年生）とそれ以外で，成績入力の方法も異なることがあります</a:t>
            </a:r>
            <a:endParaRPr lang="en-US" altLang="ja-JP" dirty="0"/>
          </a:p>
          <a:p>
            <a:pPr lvl="1"/>
            <a:r>
              <a:rPr kumimoji="1" lang="ja-JP" altLang="en-US"/>
              <a:t>入力すべき時期なども異なることがあります</a:t>
            </a:r>
          </a:p>
        </p:txBody>
      </p:sp>
      <p:sp>
        <p:nvSpPr>
          <p:cNvPr id="4" name="日付プレースホルダー 3">
            <a:extLst>
              <a:ext uri="{FF2B5EF4-FFF2-40B4-BE49-F238E27FC236}">
                <a16:creationId xmlns:a16="http://schemas.microsoft.com/office/drawing/2014/main" id="{B623543A-D991-824B-E2DA-A7D325EF74AF}"/>
              </a:ext>
            </a:extLst>
          </p:cNvPr>
          <p:cNvSpPr>
            <a:spLocks noGrp="1"/>
          </p:cNvSpPr>
          <p:nvPr>
            <p:ph type="dt" sz="half" idx="10"/>
          </p:nvPr>
        </p:nvSpPr>
        <p:spPr/>
        <p:txBody>
          <a:bodyPr/>
          <a:lstStyle/>
          <a:p>
            <a:r>
              <a:rPr lang="en-US" altLang="ja-JP"/>
              <a:t>2024/3/11</a:t>
            </a:r>
            <a:endParaRPr lang="en-US" altLang="ja-JP" dirty="0"/>
          </a:p>
        </p:txBody>
      </p:sp>
      <p:sp>
        <p:nvSpPr>
          <p:cNvPr id="5" name="フッター プレースホルダー 4">
            <a:extLst>
              <a:ext uri="{FF2B5EF4-FFF2-40B4-BE49-F238E27FC236}">
                <a16:creationId xmlns:a16="http://schemas.microsoft.com/office/drawing/2014/main" id="{0028F326-E442-3391-3DB4-1FAF84E93E68}"/>
              </a:ext>
            </a:extLst>
          </p:cNvPr>
          <p:cNvSpPr>
            <a:spLocks noGrp="1"/>
          </p:cNvSpPr>
          <p:nvPr>
            <p:ph type="ftr" sz="quarter" idx="11"/>
          </p:nvPr>
        </p:nvSpPr>
        <p:spPr/>
        <p:txBody>
          <a:bodyPr/>
          <a:lstStyle/>
          <a:p>
            <a:r>
              <a:rPr lang="ja-JP" altLang="en-US"/>
              <a:t>東京大学で初めて授業をする先生のための</a:t>
            </a:r>
            <a:r>
              <a:rPr lang="en-US" altLang="ja-JP"/>
              <a:t>IT</a:t>
            </a:r>
            <a:r>
              <a:rPr lang="ja-JP" altLang="en-US"/>
              <a:t>ツール説明会</a:t>
            </a:r>
          </a:p>
        </p:txBody>
      </p:sp>
      <p:sp>
        <p:nvSpPr>
          <p:cNvPr id="6" name="スライド番号プレースホルダー 5">
            <a:extLst>
              <a:ext uri="{FF2B5EF4-FFF2-40B4-BE49-F238E27FC236}">
                <a16:creationId xmlns:a16="http://schemas.microsoft.com/office/drawing/2014/main" id="{5E430881-753D-4FAB-68B6-75CBF2A43F2F}"/>
              </a:ext>
            </a:extLst>
          </p:cNvPr>
          <p:cNvSpPr>
            <a:spLocks noGrp="1"/>
          </p:cNvSpPr>
          <p:nvPr>
            <p:ph type="sldNum" sz="quarter" idx="12"/>
          </p:nvPr>
        </p:nvSpPr>
        <p:spPr/>
        <p:txBody>
          <a:bodyPr/>
          <a:lstStyle/>
          <a:p>
            <a:fld id="{EDF77D8D-9987-453A-9A05-EB91CA595C68}" type="slidenum">
              <a:rPr lang="ja-JP" altLang="en-US" smtClean="0"/>
              <a:pPr/>
              <a:t>9</a:t>
            </a:fld>
            <a:endParaRPr lang="ja-JP" altLang="en-US"/>
          </a:p>
        </p:txBody>
      </p:sp>
    </p:spTree>
    <p:extLst>
      <p:ext uri="{BB962C8B-B14F-4D97-AF65-F5344CB8AC3E}">
        <p14:creationId xmlns:p14="http://schemas.microsoft.com/office/powerpoint/2010/main" val="4150237671"/>
      </p:ext>
    </p:extLst>
  </p:cSld>
  <p:clrMapOvr>
    <a:masterClrMapping/>
  </p:clrMapOvr>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21619</TotalTime>
  <Words>2866</Words>
  <Application>Microsoft Macintosh PowerPoint</Application>
  <PresentationFormat>ワイド画面</PresentationFormat>
  <Paragraphs>366</Paragraphs>
  <Slides>50</Slides>
  <Notes>2</Notes>
  <HiddenSlides>0</HiddenSlides>
  <MMClips>23</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50</vt:i4>
      </vt:variant>
    </vt:vector>
  </HeadingPairs>
  <TitlesOfParts>
    <vt:vector size="57" baseType="lpstr">
      <vt:lpstr>游ゴシック</vt:lpstr>
      <vt:lpstr>游ゴシック Light</vt:lpstr>
      <vt:lpstr>Arial</vt:lpstr>
      <vt:lpstr>Calibri</vt:lpstr>
      <vt:lpstr>Helvetica Neue</vt:lpstr>
      <vt:lpstr>Wingdings</vt:lpstr>
      <vt:lpstr>Office テーマ</vt:lpstr>
      <vt:lpstr>東京大学の授業でよく使う ITシステム</vt:lpstr>
      <vt:lpstr>はじめに</vt:lpstr>
      <vt:lpstr>より詳しくは</vt:lpstr>
      <vt:lpstr>シナリオ</vt:lpstr>
      <vt:lpstr>各システムの URL</vt:lpstr>
      <vt:lpstr>各システムの URL</vt:lpstr>
      <vt:lpstr>シラバス入力と成績報告</vt:lpstr>
      <vt:lpstr>シラバス入力と成績報告 </vt:lpstr>
      <vt:lpstr>シラバス入力と成績報告</vt:lpstr>
      <vt:lpstr>UTOL の基本</vt:lpstr>
      <vt:lpstr>UTOL の基本</vt:lpstr>
      <vt:lpstr>UTOL の基本</vt:lpstr>
      <vt:lpstr>UTOL の基本</vt:lpstr>
      <vt:lpstr>授業時間外の学生との連絡方法</vt:lpstr>
      <vt:lpstr>授業時間外のコミュニケーション</vt:lpstr>
      <vt:lpstr>授業時間外のコミュニケーション</vt:lpstr>
      <vt:lpstr>授業時間外のコミュニケーション</vt:lpstr>
      <vt:lpstr>授業時間外のコミュニケーション</vt:lpstr>
      <vt:lpstr>オンライン授業情報の掲示</vt:lpstr>
      <vt:lpstr>オンライン授業情報の掲示</vt:lpstr>
      <vt:lpstr>オンライン授業の掲示</vt:lpstr>
      <vt:lpstr>教材の登録（配布）</vt:lpstr>
      <vt:lpstr>教材の登録（配布）</vt:lpstr>
      <vt:lpstr>教材の登録（配布）</vt:lpstr>
      <vt:lpstr>教材の登録（配布）</vt:lpstr>
      <vt:lpstr>課題の登録（出題）</vt:lpstr>
      <vt:lpstr>課題の登録（出題）</vt:lpstr>
      <vt:lpstr>提出物の回収</vt:lpstr>
      <vt:lpstr>提出物の回収</vt:lpstr>
      <vt:lpstr>提出物の回収</vt:lpstr>
      <vt:lpstr>提出物に対する評価等</vt:lpstr>
      <vt:lpstr>提出物に対する評価等</vt:lpstr>
      <vt:lpstr>提出物に対する評価等</vt:lpstr>
      <vt:lpstr>テストの登録（出題）</vt:lpstr>
      <vt:lpstr>テストの登録（出題）</vt:lpstr>
      <vt:lpstr>テストの登録（出題）</vt:lpstr>
      <vt:lpstr>テストの登録（出題）</vt:lpstr>
      <vt:lpstr>テストの登録（出題）</vt:lpstr>
      <vt:lpstr>テストの採点</vt:lpstr>
      <vt:lpstr>出欠の確認</vt:lpstr>
      <vt:lpstr>休講・補講の登録と連絡</vt:lpstr>
      <vt:lpstr>Zoom によるオンライン授業</vt:lpstr>
      <vt:lpstr>Zoom によるオンライン授業</vt:lpstr>
      <vt:lpstr>オンライン会議の設定</vt:lpstr>
      <vt:lpstr>オンライン会議の設定</vt:lpstr>
      <vt:lpstr>オンライン会議の設定</vt:lpstr>
      <vt:lpstr>オンライン会議の設定</vt:lpstr>
      <vt:lpstr>Zoom アプリのサインイン</vt:lpstr>
      <vt:lpstr>別の Zoom アカウントを使っている場合</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授業のオンライン化を念頭に置いた</dc:title>
  <dc:creator>tau</dc:creator>
  <cp:lastModifiedBy>柴山　悦哉</cp:lastModifiedBy>
  <cp:revision>1868</cp:revision>
  <cp:lastPrinted>2023-03-08T09:27:31Z</cp:lastPrinted>
  <dcterms:created xsi:type="dcterms:W3CDTF">2020-03-09T13:20:48Z</dcterms:created>
  <dcterms:modified xsi:type="dcterms:W3CDTF">2024-03-10T13:59:11Z</dcterms:modified>
</cp:coreProperties>
</file>